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FA3DB3-9C50-44D4-B691-A6820951ACBC}" v="315" dt="2025-09-18T20:17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8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Ben Mohamed" userId="0d978b02908bbdd9" providerId="LiveId" clId="{BEB01A09-C3C7-4CFC-AEF1-86A247472EBE}"/>
    <pc:docChg chg="custSel addSld delSld modSld">
      <pc:chgData name="Linda Ben Mohamed" userId="0d978b02908bbdd9" providerId="LiveId" clId="{BEB01A09-C3C7-4CFC-AEF1-86A247472EBE}" dt="2025-09-18T20:17:36.192" v="281" actId="1076"/>
      <pc:docMkLst>
        <pc:docMk/>
      </pc:docMkLst>
      <pc:sldChg chg="addSp modSp mod">
        <pc:chgData name="Linda Ben Mohamed" userId="0d978b02908bbdd9" providerId="LiveId" clId="{BEB01A09-C3C7-4CFC-AEF1-86A247472EBE}" dt="2025-09-17T20:30:32.275" v="73" actId="6549"/>
        <pc:sldMkLst>
          <pc:docMk/>
          <pc:sldMk cId="2635807924" sldId="258"/>
        </pc:sldMkLst>
        <pc:spChg chg="add mod">
          <ac:chgData name="Linda Ben Mohamed" userId="0d978b02908bbdd9" providerId="LiveId" clId="{BEB01A09-C3C7-4CFC-AEF1-86A247472EBE}" dt="2025-09-17T20:28:24.149" v="1" actId="1076"/>
          <ac:spMkLst>
            <pc:docMk/>
            <pc:sldMk cId="2635807924" sldId="258"/>
            <ac:spMk id="3" creationId="{2DD074CE-4924-5FCE-10B5-5D1F8CBD5B45}"/>
          </ac:spMkLst>
        </pc:spChg>
        <pc:spChg chg="add mod">
          <ac:chgData name="Linda Ben Mohamed" userId="0d978b02908bbdd9" providerId="LiveId" clId="{BEB01A09-C3C7-4CFC-AEF1-86A247472EBE}" dt="2025-09-17T20:29:34.542" v="31" actId="6549"/>
          <ac:spMkLst>
            <pc:docMk/>
            <pc:sldMk cId="2635807924" sldId="258"/>
            <ac:spMk id="5" creationId="{25A3F8FF-CC56-1DB3-A35F-97AB916F148B}"/>
          </ac:spMkLst>
        </pc:spChg>
        <pc:spChg chg="mod">
          <ac:chgData name="Linda Ben Mohamed" userId="0d978b02908bbdd9" providerId="LiveId" clId="{BEB01A09-C3C7-4CFC-AEF1-86A247472EBE}" dt="2025-09-17T20:30:32.275" v="73" actId="6549"/>
          <ac:spMkLst>
            <pc:docMk/>
            <pc:sldMk cId="2635807924" sldId="258"/>
            <ac:spMk id="18" creationId="{B6BB34A2-5D91-19F4-6363-EF8A34A2A875}"/>
          </ac:spMkLst>
        </pc:spChg>
      </pc:sldChg>
      <pc:sldChg chg="modSp del">
        <pc:chgData name="Linda Ben Mohamed" userId="0d978b02908bbdd9" providerId="LiveId" clId="{BEB01A09-C3C7-4CFC-AEF1-86A247472EBE}" dt="2025-09-17T20:39:08.838" v="234" actId="47"/>
        <pc:sldMkLst>
          <pc:docMk/>
          <pc:sldMk cId="3458611883" sldId="259"/>
        </pc:sldMkLst>
        <pc:graphicFrameChg chg="mod">
          <ac:chgData name="Linda Ben Mohamed" userId="0d978b02908bbdd9" providerId="LiveId" clId="{BEB01A09-C3C7-4CFC-AEF1-86A247472EBE}" dt="2025-09-17T20:34:11.366" v="152"/>
          <ac:graphicFrameMkLst>
            <pc:docMk/>
            <pc:sldMk cId="3458611883" sldId="259"/>
            <ac:graphicFrameMk id="4" creationId="{7C71C4CD-6790-6EAB-41C2-AF3C3AF68A0E}"/>
          </ac:graphicFrameMkLst>
        </pc:graphicFrameChg>
      </pc:sldChg>
      <pc:sldChg chg="addSp delSp modSp new mod">
        <pc:chgData name="Linda Ben Mohamed" userId="0d978b02908bbdd9" providerId="LiveId" clId="{BEB01A09-C3C7-4CFC-AEF1-86A247472EBE}" dt="2025-09-18T20:17:36.192" v="281" actId="1076"/>
        <pc:sldMkLst>
          <pc:docMk/>
          <pc:sldMk cId="4116942260" sldId="260"/>
        </pc:sldMkLst>
        <pc:spChg chg="mod">
          <ac:chgData name="Linda Ben Mohamed" userId="0d978b02908bbdd9" providerId="LiveId" clId="{BEB01A09-C3C7-4CFC-AEF1-86A247472EBE}" dt="2025-09-17T20:31:51.873" v="75"/>
          <ac:spMkLst>
            <pc:docMk/>
            <pc:sldMk cId="4116942260" sldId="260"/>
            <ac:spMk id="2" creationId="{27778C70-921C-0247-8CA8-33306C71E338}"/>
          </ac:spMkLst>
        </pc:spChg>
        <pc:spChg chg="del">
          <ac:chgData name="Linda Ben Mohamed" userId="0d978b02908bbdd9" providerId="LiveId" clId="{BEB01A09-C3C7-4CFC-AEF1-86A247472EBE}" dt="2025-09-17T20:32:17.473" v="76" actId="1032"/>
          <ac:spMkLst>
            <pc:docMk/>
            <pc:sldMk cId="4116942260" sldId="260"/>
            <ac:spMk id="3" creationId="{72DC7696-1292-A390-222A-AD2E5B4F2BDA}"/>
          </ac:spMkLst>
        </pc:spChg>
        <pc:spChg chg="add del mod">
          <ac:chgData name="Linda Ben Mohamed" userId="0d978b02908bbdd9" providerId="LiveId" clId="{BEB01A09-C3C7-4CFC-AEF1-86A247472EBE}" dt="2025-09-18T20:14:58.276" v="243"/>
          <ac:spMkLst>
            <pc:docMk/>
            <pc:sldMk cId="4116942260" sldId="260"/>
            <ac:spMk id="3" creationId="{812F1E88-1CEC-D16F-4721-51CEE8D4670B}"/>
          </ac:spMkLst>
        </pc:spChg>
        <pc:spChg chg="add mod">
          <ac:chgData name="Linda Ben Mohamed" userId="0d978b02908bbdd9" providerId="LiveId" clId="{BEB01A09-C3C7-4CFC-AEF1-86A247472EBE}" dt="2025-09-18T20:16:50.254" v="274" actId="1076"/>
          <ac:spMkLst>
            <pc:docMk/>
            <pc:sldMk cId="4116942260" sldId="260"/>
            <ac:spMk id="10" creationId="{07263F87-6728-06DB-02D1-5AEA3CD31B61}"/>
          </ac:spMkLst>
        </pc:spChg>
        <pc:spChg chg="add mod">
          <ac:chgData name="Linda Ben Mohamed" userId="0d978b02908bbdd9" providerId="LiveId" clId="{BEB01A09-C3C7-4CFC-AEF1-86A247472EBE}" dt="2025-09-18T20:16:59.238" v="276" actId="1076"/>
          <ac:spMkLst>
            <pc:docMk/>
            <pc:sldMk cId="4116942260" sldId="260"/>
            <ac:spMk id="11" creationId="{9D5811FB-F269-7D13-2A82-BDF2ECA767BA}"/>
          </ac:spMkLst>
        </pc:spChg>
        <pc:spChg chg="add mod">
          <ac:chgData name="Linda Ben Mohamed" userId="0d978b02908bbdd9" providerId="LiveId" clId="{BEB01A09-C3C7-4CFC-AEF1-86A247472EBE}" dt="2025-09-18T20:17:36.192" v="281" actId="1076"/>
          <ac:spMkLst>
            <pc:docMk/>
            <pc:sldMk cId="4116942260" sldId="260"/>
            <ac:spMk id="12" creationId="{C56F7A5D-5282-1C46-DD2C-D2B68E07785E}"/>
          </ac:spMkLst>
        </pc:spChg>
        <pc:spChg chg="add mod">
          <ac:chgData name="Linda Ben Mohamed" userId="0d978b02908bbdd9" providerId="LiveId" clId="{BEB01A09-C3C7-4CFC-AEF1-86A247472EBE}" dt="2025-09-18T20:17:32.645" v="280" actId="1076"/>
          <ac:spMkLst>
            <pc:docMk/>
            <pc:sldMk cId="4116942260" sldId="260"/>
            <ac:spMk id="13" creationId="{2EFE2B67-4172-E508-8654-F8AFCE43F4FE}"/>
          </ac:spMkLst>
        </pc:spChg>
        <pc:spChg chg="add mod">
          <ac:chgData name="Linda Ben Mohamed" userId="0d978b02908bbdd9" providerId="LiveId" clId="{BEB01A09-C3C7-4CFC-AEF1-86A247472EBE}" dt="2025-09-18T20:17:26.156" v="279" actId="1076"/>
          <ac:spMkLst>
            <pc:docMk/>
            <pc:sldMk cId="4116942260" sldId="260"/>
            <ac:spMk id="14" creationId="{EBAE47DD-0388-BF12-8BDF-4ACCE8E0AA6E}"/>
          </ac:spMkLst>
        </pc:spChg>
        <pc:graphicFrameChg chg="add mod modGraphic">
          <ac:chgData name="Linda Ben Mohamed" userId="0d978b02908bbdd9" providerId="LiveId" clId="{BEB01A09-C3C7-4CFC-AEF1-86A247472EBE}" dt="2025-09-18T20:17:18.420" v="278" actId="14100"/>
          <ac:graphicFrameMkLst>
            <pc:docMk/>
            <pc:sldMk cId="4116942260" sldId="260"/>
            <ac:graphicFrameMk id="4" creationId="{29119144-D277-33C8-E4B6-CE7FD743C47E}"/>
          </ac:graphicFrameMkLst>
        </pc:graphicFrameChg>
        <pc:graphicFrameChg chg="add del mod modGraphic">
          <ac:chgData name="Linda Ben Mohamed" userId="0d978b02908bbdd9" providerId="LiveId" clId="{BEB01A09-C3C7-4CFC-AEF1-86A247472EBE}" dt="2025-09-18T20:14:43.565" v="236" actId="478"/>
          <ac:graphicFrameMkLst>
            <pc:docMk/>
            <pc:sldMk cId="4116942260" sldId="260"/>
            <ac:graphicFrameMk id="5" creationId="{40B32094-DF25-C8A4-85BE-4C9169FD4564}"/>
          </ac:graphicFrameMkLst>
        </pc:graphicFrameChg>
        <pc:graphicFrameChg chg="add del mod modGraphic">
          <ac:chgData name="Linda Ben Mohamed" userId="0d978b02908bbdd9" providerId="LiveId" clId="{BEB01A09-C3C7-4CFC-AEF1-86A247472EBE}" dt="2025-09-18T20:14:46.027" v="240" actId="478"/>
          <ac:graphicFrameMkLst>
            <pc:docMk/>
            <pc:sldMk cId="4116942260" sldId="260"/>
            <ac:graphicFrameMk id="6" creationId="{921304B8-81A9-0CB3-8523-894C2EBC9C4B}"/>
          </ac:graphicFrameMkLst>
        </pc:graphicFrameChg>
        <pc:graphicFrameChg chg="add del mod modGraphic">
          <ac:chgData name="Linda Ben Mohamed" userId="0d978b02908bbdd9" providerId="LiveId" clId="{BEB01A09-C3C7-4CFC-AEF1-86A247472EBE}" dt="2025-09-18T20:14:45.573" v="239" actId="478"/>
          <ac:graphicFrameMkLst>
            <pc:docMk/>
            <pc:sldMk cId="4116942260" sldId="260"/>
            <ac:graphicFrameMk id="7" creationId="{FDDE4486-9EFA-1C56-1217-343FA1C9F0A6}"/>
          </ac:graphicFrameMkLst>
        </pc:graphicFrameChg>
        <pc:graphicFrameChg chg="add del mod modGraphic">
          <ac:chgData name="Linda Ben Mohamed" userId="0d978b02908bbdd9" providerId="LiveId" clId="{BEB01A09-C3C7-4CFC-AEF1-86A247472EBE}" dt="2025-09-18T20:14:44.215" v="237" actId="478"/>
          <ac:graphicFrameMkLst>
            <pc:docMk/>
            <pc:sldMk cId="4116942260" sldId="260"/>
            <ac:graphicFrameMk id="8" creationId="{A2F888F9-2E42-865E-979B-50AFEE3D8B72}"/>
          </ac:graphicFrameMkLst>
        </pc:graphicFrameChg>
        <pc:graphicFrameChg chg="add del mod modGraphic">
          <ac:chgData name="Linda Ben Mohamed" userId="0d978b02908bbdd9" providerId="LiveId" clId="{BEB01A09-C3C7-4CFC-AEF1-86A247472EBE}" dt="2025-09-18T20:14:44.708" v="238" actId="478"/>
          <ac:graphicFrameMkLst>
            <pc:docMk/>
            <pc:sldMk cId="4116942260" sldId="260"/>
            <ac:graphicFrameMk id="9" creationId="{E4D6E418-B81B-44A0-3D9F-C87080E91955}"/>
          </ac:graphicFrameMkLst>
        </pc:graphicFrameChg>
      </pc:sldChg>
    </pc:docChg>
  </pc:docChgLst>
  <pc:docChgLst>
    <pc:chgData name="Linda Ben Mohamed" userId="0d978b02908bbdd9" providerId="LiveId" clId="{7BFA3DB3-9C50-44D4-B691-A6820951ACBC}"/>
    <pc:docChg chg="custSel addSld modSld">
      <pc:chgData name="Linda Ben Mohamed" userId="0d978b02908bbdd9" providerId="LiveId" clId="{7BFA3DB3-9C50-44D4-B691-A6820951ACBC}" dt="2025-08-29T15:25:10.826" v="368" actId="20577"/>
      <pc:docMkLst>
        <pc:docMk/>
      </pc:docMkLst>
      <pc:sldChg chg="modSp mod">
        <pc:chgData name="Linda Ben Mohamed" userId="0d978b02908bbdd9" providerId="LiveId" clId="{7BFA3DB3-9C50-44D4-B691-A6820951ACBC}" dt="2025-08-29T15:25:10.826" v="368" actId="20577"/>
        <pc:sldMkLst>
          <pc:docMk/>
          <pc:sldMk cId="3713104888" sldId="256"/>
        </pc:sldMkLst>
        <pc:spChg chg="mod">
          <ac:chgData name="Linda Ben Mohamed" userId="0d978b02908bbdd9" providerId="LiveId" clId="{7BFA3DB3-9C50-44D4-B691-A6820951ACBC}" dt="2025-08-29T15:25:10.826" v="368" actId="20577"/>
          <ac:spMkLst>
            <pc:docMk/>
            <pc:sldMk cId="3713104888" sldId="256"/>
            <ac:spMk id="2" creationId="{AEC19E31-1F14-06FE-6102-9AC0C8817D32}"/>
          </ac:spMkLst>
        </pc:spChg>
      </pc:sldChg>
      <pc:sldChg chg="addSp delSp modSp mod">
        <pc:chgData name="Linda Ben Mohamed" userId="0d978b02908bbdd9" providerId="LiveId" clId="{7BFA3DB3-9C50-44D4-B691-A6820951ACBC}" dt="2025-08-13T20:37:02.206" v="311" actId="14100"/>
        <pc:sldMkLst>
          <pc:docMk/>
          <pc:sldMk cId="2957958751" sldId="257"/>
        </pc:sldMkLst>
      </pc:sldChg>
      <pc:sldChg chg="addSp delSp modSp new mod">
        <pc:chgData name="Linda Ben Mohamed" userId="0d978b02908bbdd9" providerId="LiveId" clId="{7BFA3DB3-9C50-44D4-B691-A6820951ACBC}" dt="2025-08-13T20:47:38.613" v="364"/>
        <pc:sldMkLst>
          <pc:docMk/>
          <pc:sldMk cId="2635807924" sldId="258"/>
        </pc:sldMkLst>
      </pc:sldChg>
      <pc:sldChg chg="addSp delSp modSp new mod">
        <pc:chgData name="Linda Ben Mohamed" userId="0d978b02908bbdd9" providerId="LiveId" clId="{7BFA3DB3-9C50-44D4-B691-A6820951ACBC}" dt="2025-08-13T20:47:43.087" v="366"/>
        <pc:sldMkLst>
          <pc:docMk/>
          <pc:sldMk cId="3458611883" sldId="25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867649-0FB2-4A94-AC0A-77A8BC1DA681}" type="doc">
      <dgm:prSet loTypeId="urn:microsoft.com/office/officeart/2005/8/layout/cycle4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D8445B8-D3D1-4DA0-BF9A-F8409B3CF627}">
      <dgm:prSet phldrT="[Texte]"/>
      <dgm:spPr/>
      <dgm:t>
        <a:bodyPr/>
        <a:lstStyle/>
        <a:p>
          <a:r>
            <a:rPr lang="en-US" dirty="0"/>
            <a:t>S</a:t>
          </a:r>
          <a:endParaRPr lang="fr-FR" dirty="0"/>
        </a:p>
      </dgm:t>
    </dgm:pt>
    <dgm:pt modelId="{E5E78DD9-1DD3-476C-A8AF-75F4B9B4209C}" type="parTrans" cxnId="{0C720DC8-A8C1-4803-ACD3-8F9B2A90363F}">
      <dgm:prSet/>
      <dgm:spPr/>
      <dgm:t>
        <a:bodyPr/>
        <a:lstStyle/>
        <a:p>
          <a:endParaRPr lang="fr-FR"/>
        </a:p>
      </dgm:t>
    </dgm:pt>
    <dgm:pt modelId="{4DE5968A-0294-45C0-B373-4DC2F67817EE}" type="sibTrans" cxnId="{0C720DC8-A8C1-4803-ACD3-8F9B2A90363F}">
      <dgm:prSet/>
      <dgm:spPr/>
      <dgm:t>
        <a:bodyPr/>
        <a:lstStyle/>
        <a:p>
          <a:endParaRPr lang="fr-FR"/>
        </a:p>
      </dgm:t>
    </dgm:pt>
    <dgm:pt modelId="{D63E869F-52F4-463B-A60E-19A8F5C34EA2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F448846E-793B-4EE8-9525-86556F0C5914}" type="parTrans" cxnId="{9BD0D892-D28B-43AD-8CD3-AD07A75D87B1}">
      <dgm:prSet/>
      <dgm:spPr/>
      <dgm:t>
        <a:bodyPr/>
        <a:lstStyle/>
        <a:p>
          <a:endParaRPr lang="fr-FR"/>
        </a:p>
      </dgm:t>
    </dgm:pt>
    <dgm:pt modelId="{972A1C52-2A46-4A91-9294-625AAB7FC509}" type="sibTrans" cxnId="{9BD0D892-D28B-43AD-8CD3-AD07A75D87B1}">
      <dgm:prSet/>
      <dgm:spPr/>
      <dgm:t>
        <a:bodyPr/>
        <a:lstStyle/>
        <a:p>
          <a:endParaRPr lang="fr-FR"/>
        </a:p>
      </dgm:t>
    </dgm:pt>
    <dgm:pt modelId="{EDFCA060-2254-417A-B70C-1D1B89ACF3C6}">
      <dgm:prSet phldrT="[Texte]"/>
      <dgm:spPr/>
      <dgm:t>
        <a:bodyPr/>
        <a:lstStyle/>
        <a:p>
          <a:r>
            <a:rPr lang="en-US" dirty="0"/>
            <a:t>W</a:t>
          </a:r>
          <a:endParaRPr lang="fr-FR" dirty="0"/>
        </a:p>
      </dgm:t>
    </dgm:pt>
    <dgm:pt modelId="{161DE999-FBEB-42A4-A9A9-2E1A5A392DC0}" type="parTrans" cxnId="{30476D88-1D1C-47B3-886C-D7D03145C165}">
      <dgm:prSet/>
      <dgm:spPr/>
      <dgm:t>
        <a:bodyPr/>
        <a:lstStyle/>
        <a:p>
          <a:endParaRPr lang="fr-FR"/>
        </a:p>
      </dgm:t>
    </dgm:pt>
    <dgm:pt modelId="{2188A733-EEC6-47EE-8BE4-180CCE03C2D0}" type="sibTrans" cxnId="{30476D88-1D1C-47B3-886C-D7D03145C165}">
      <dgm:prSet/>
      <dgm:spPr/>
      <dgm:t>
        <a:bodyPr/>
        <a:lstStyle/>
        <a:p>
          <a:endParaRPr lang="fr-FR"/>
        </a:p>
      </dgm:t>
    </dgm:pt>
    <dgm:pt modelId="{24A5A401-BBDA-4317-A49E-BEFF99AB4662}">
      <dgm:prSet phldrT="[Texte]"/>
      <dgm:spPr/>
      <dgm:t>
        <a:bodyPr/>
        <a:lstStyle/>
        <a:p>
          <a:r>
            <a:rPr lang="en-US" dirty="0"/>
            <a:t>Xxxxx</a:t>
          </a:r>
          <a:endParaRPr lang="fr-FR" dirty="0"/>
        </a:p>
      </dgm:t>
    </dgm:pt>
    <dgm:pt modelId="{97ABB10C-8DB1-42F6-8BF5-4E1BC4214841}" type="parTrans" cxnId="{05EB7A59-1698-4BF6-9244-27D6383AC6D6}">
      <dgm:prSet/>
      <dgm:spPr/>
      <dgm:t>
        <a:bodyPr/>
        <a:lstStyle/>
        <a:p>
          <a:endParaRPr lang="fr-FR"/>
        </a:p>
      </dgm:t>
    </dgm:pt>
    <dgm:pt modelId="{50767544-E373-42E5-8F2D-5252720617F1}" type="sibTrans" cxnId="{05EB7A59-1698-4BF6-9244-27D6383AC6D6}">
      <dgm:prSet/>
      <dgm:spPr/>
      <dgm:t>
        <a:bodyPr/>
        <a:lstStyle/>
        <a:p>
          <a:endParaRPr lang="fr-FR"/>
        </a:p>
      </dgm:t>
    </dgm:pt>
    <dgm:pt modelId="{D01F3010-CBDE-4A85-89C2-4D027B129A0B}">
      <dgm:prSet phldrT="[Texte]"/>
      <dgm:spPr/>
      <dgm:t>
        <a:bodyPr/>
        <a:lstStyle/>
        <a:p>
          <a:r>
            <a:rPr lang="en-US" dirty="0"/>
            <a:t>T</a:t>
          </a:r>
          <a:endParaRPr lang="fr-FR" dirty="0"/>
        </a:p>
      </dgm:t>
    </dgm:pt>
    <dgm:pt modelId="{8E08BF56-9475-478E-AF7C-A3AB3EB14EF6}" type="parTrans" cxnId="{8F3D1962-8781-44FF-9416-18037FDEB2E0}">
      <dgm:prSet/>
      <dgm:spPr/>
      <dgm:t>
        <a:bodyPr/>
        <a:lstStyle/>
        <a:p>
          <a:endParaRPr lang="fr-FR"/>
        </a:p>
      </dgm:t>
    </dgm:pt>
    <dgm:pt modelId="{680A4929-FE2D-4CAE-AB5E-2B4916379228}" type="sibTrans" cxnId="{8F3D1962-8781-44FF-9416-18037FDEB2E0}">
      <dgm:prSet/>
      <dgm:spPr/>
      <dgm:t>
        <a:bodyPr/>
        <a:lstStyle/>
        <a:p>
          <a:endParaRPr lang="fr-FR"/>
        </a:p>
      </dgm:t>
    </dgm:pt>
    <dgm:pt modelId="{4167268D-4F8E-4F22-A24A-FA3C8FEC51AE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FEA63A34-6777-45F8-B2FB-6ED1F894128E}" type="parTrans" cxnId="{F9B5A2F7-D041-4F03-AE12-ED37E3C67FAB}">
      <dgm:prSet/>
      <dgm:spPr/>
      <dgm:t>
        <a:bodyPr/>
        <a:lstStyle/>
        <a:p>
          <a:endParaRPr lang="fr-FR"/>
        </a:p>
      </dgm:t>
    </dgm:pt>
    <dgm:pt modelId="{F6319EE1-4937-4A5C-96AC-CCA7568BE8B2}" type="sibTrans" cxnId="{F9B5A2F7-D041-4F03-AE12-ED37E3C67FAB}">
      <dgm:prSet/>
      <dgm:spPr/>
      <dgm:t>
        <a:bodyPr/>
        <a:lstStyle/>
        <a:p>
          <a:endParaRPr lang="fr-FR"/>
        </a:p>
      </dgm:t>
    </dgm:pt>
    <dgm:pt modelId="{6FE94B71-2C32-46C8-A4B6-19427B268C86}">
      <dgm:prSet phldrT="[Texte]"/>
      <dgm:spPr/>
      <dgm:t>
        <a:bodyPr/>
        <a:lstStyle/>
        <a:p>
          <a:r>
            <a:rPr lang="en-US" dirty="0"/>
            <a:t>O</a:t>
          </a:r>
          <a:endParaRPr lang="fr-FR" dirty="0"/>
        </a:p>
      </dgm:t>
    </dgm:pt>
    <dgm:pt modelId="{0D337E78-A19A-443D-ACC7-D94CC92D49F6}" type="parTrans" cxnId="{C42B96C4-ABA3-46C8-8E13-0FBBAD5DBC7E}">
      <dgm:prSet/>
      <dgm:spPr/>
      <dgm:t>
        <a:bodyPr/>
        <a:lstStyle/>
        <a:p>
          <a:endParaRPr lang="fr-FR"/>
        </a:p>
      </dgm:t>
    </dgm:pt>
    <dgm:pt modelId="{4F4BE2DC-ECA4-4C2A-802A-903454D3D763}" type="sibTrans" cxnId="{C42B96C4-ABA3-46C8-8E13-0FBBAD5DBC7E}">
      <dgm:prSet/>
      <dgm:spPr/>
      <dgm:t>
        <a:bodyPr/>
        <a:lstStyle/>
        <a:p>
          <a:endParaRPr lang="fr-FR"/>
        </a:p>
      </dgm:t>
    </dgm:pt>
    <dgm:pt modelId="{A7830FE8-0A18-49D7-8298-49FF8629DE47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8D94C549-D8EB-4D85-899D-EA47D7E946E3}" type="parTrans" cxnId="{473B4DD0-7673-4A11-AF42-1FCF44685AE3}">
      <dgm:prSet/>
      <dgm:spPr/>
      <dgm:t>
        <a:bodyPr/>
        <a:lstStyle/>
        <a:p>
          <a:endParaRPr lang="fr-FR"/>
        </a:p>
      </dgm:t>
    </dgm:pt>
    <dgm:pt modelId="{30B38067-46EC-40AF-A42A-D9E7DCB473F1}" type="sibTrans" cxnId="{473B4DD0-7673-4A11-AF42-1FCF44685AE3}">
      <dgm:prSet/>
      <dgm:spPr/>
      <dgm:t>
        <a:bodyPr/>
        <a:lstStyle/>
        <a:p>
          <a:endParaRPr lang="fr-FR"/>
        </a:p>
      </dgm:t>
    </dgm:pt>
    <dgm:pt modelId="{09F02933-6C02-4EA0-867F-D484A63DF8D4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E277170C-C054-4413-B9B4-0D4C67552AD1}" type="parTrans" cxnId="{F79BA749-6BA0-4CDD-A27F-C5E322CD4457}">
      <dgm:prSet/>
      <dgm:spPr/>
      <dgm:t>
        <a:bodyPr/>
        <a:lstStyle/>
        <a:p>
          <a:endParaRPr lang="fr-FR"/>
        </a:p>
      </dgm:t>
    </dgm:pt>
    <dgm:pt modelId="{8BD87788-1314-4F15-9FF6-293B35578FEB}" type="sibTrans" cxnId="{F79BA749-6BA0-4CDD-A27F-C5E322CD4457}">
      <dgm:prSet/>
      <dgm:spPr/>
      <dgm:t>
        <a:bodyPr/>
        <a:lstStyle/>
        <a:p>
          <a:endParaRPr lang="fr-FR"/>
        </a:p>
      </dgm:t>
    </dgm:pt>
    <dgm:pt modelId="{471783B4-C0BB-4914-BE02-947AA5392086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134BD59B-7C12-43A1-BBD2-AF91F0371DE0}" type="parTrans" cxnId="{5EC26A08-E029-4FD5-A90D-7D19523E4817}">
      <dgm:prSet/>
      <dgm:spPr/>
      <dgm:t>
        <a:bodyPr/>
        <a:lstStyle/>
        <a:p>
          <a:endParaRPr lang="fr-FR"/>
        </a:p>
      </dgm:t>
    </dgm:pt>
    <dgm:pt modelId="{107DADFD-24D9-4DDC-AD50-AF1247664FD3}" type="sibTrans" cxnId="{5EC26A08-E029-4FD5-A90D-7D19523E4817}">
      <dgm:prSet/>
      <dgm:spPr/>
      <dgm:t>
        <a:bodyPr/>
        <a:lstStyle/>
        <a:p>
          <a:endParaRPr lang="fr-FR"/>
        </a:p>
      </dgm:t>
    </dgm:pt>
    <dgm:pt modelId="{468A7C75-3F89-49D2-A0E7-ACF4EA7FE836}">
      <dgm:prSet phldrT="[Texte]"/>
      <dgm:spPr/>
      <dgm:t>
        <a:bodyPr/>
        <a:lstStyle/>
        <a:p>
          <a:r>
            <a:rPr lang="en-US" dirty="0"/>
            <a:t>Xxxxx</a:t>
          </a:r>
          <a:endParaRPr lang="fr-FR" dirty="0"/>
        </a:p>
      </dgm:t>
    </dgm:pt>
    <dgm:pt modelId="{194A6FD2-310C-4D36-91C3-6F668FE8CE2F}" type="parTrans" cxnId="{36E83E97-C023-4A1E-9774-1213DC957045}">
      <dgm:prSet/>
      <dgm:spPr/>
      <dgm:t>
        <a:bodyPr/>
        <a:lstStyle/>
        <a:p>
          <a:endParaRPr lang="fr-FR"/>
        </a:p>
      </dgm:t>
    </dgm:pt>
    <dgm:pt modelId="{E57A5946-23A5-49ED-82EA-AD85B3D73658}" type="sibTrans" cxnId="{36E83E97-C023-4A1E-9774-1213DC957045}">
      <dgm:prSet/>
      <dgm:spPr/>
      <dgm:t>
        <a:bodyPr/>
        <a:lstStyle/>
        <a:p>
          <a:endParaRPr lang="fr-FR"/>
        </a:p>
      </dgm:t>
    </dgm:pt>
    <dgm:pt modelId="{70E46489-649B-41E7-8330-AFFC781C59DA}">
      <dgm:prSet phldrT="[Texte]"/>
      <dgm:spPr/>
      <dgm:t>
        <a:bodyPr/>
        <a:lstStyle/>
        <a:p>
          <a:r>
            <a:rPr lang="en-US" dirty="0"/>
            <a:t>xxxxx</a:t>
          </a:r>
          <a:endParaRPr lang="fr-FR" dirty="0"/>
        </a:p>
      </dgm:t>
    </dgm:pt>
    <dgm:pt modelId="{D46CA03C-DAAB-4865-96B4-50C447E7BC56}" type="parTrans" cxnId="{B1E36927-879E-4A06-B43A-EBD4C15F0771}">
      <dgm:prSet/>
      <dgm:spPr/>
      <dgm:t>
        <a:bodyPr/>
        <a:lstStyle/>
        <a:p>
          <a:endParaRPr lang="fr-FR"/>
        </a:p>
      </dgm:t>
    </dgm:pt>
    <dgm:pt modelId="{0414F15B-13E2-4D58-A13F-000683CC0877}" type="sibTrans" cxnId="{B1E36927-879E-4A06-B43A-EBD4C15F0771}">
      <dgm:prSet/>
      <dgm:spPr/>
      <dgm:t>
        <a:bodyPr/>
        <a:lstStyle/>
        <a:p>
          <a:endParaRPr lang="fr-FR"/>
        </a:p>
      </dgm:t>
    </dgm:pt>
    <dgm:pt modelId="{B26526C2-B2E4-43FD-B9F1-D4ED7F274957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00905E69-A5B3-4622-89AE-15862B516DCF}" type="parTrans" cxnId="{F1E5FCD3-9FC9-435A-91BF-BA69AEC0C8D7}">
      <dgm:prSet/>
      <dgm:spPr/>
      <dgm:t>
        <a:bodyPr/>
        <a:lstStyle/>
        <a:p>
          <a:endParaRPr lang="fr-FR"/>
        </a:p>
      </dgm:t>
    </dgm:pt>
    <dgm:pt modelId="{39CBFE98-11AD-4E6A-9770-2AAB06A32F9C}" type="sibTrans" cxnId="{F1E5FCD3-9FC9-435A-91BF-BA69AEC0C8D7}">
      <dgm:prSet/>
      <dgm:spPr/>
      <dgm:t>
        <a:bodyPr/>
        <a:lstStyle/>
        <a:p>
          <a:endParaRPr lang="fr-FR"/>
        </a:p>
      </dgm:t>
    </dgm:pt>
    <dgm:pt modelId="{CF020CBA-D499-4799-87D3-1499A4E84C73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9F637EBF-299A-4748-BBA4-8FDB187975D7}" type="parTrans" cxnId="{3CBD6A28-02F0-41CC-9620-F07DF7A5F809}">
      <dgm:prSet/>
      <dgm:spPr/>
      <dgm:t>
        <a:bodyPr/>
        <a:lstStyle/>
        <a:p>
          <a:endParaRPr lang="fr-FR"/>
        </a:p>
      </dgm:t>
    </dgm:pt>
    <dgm:pt modelId="{83DADB43-BDB2-44A2-A876-8097F6E59633}" type="sibTrans" cxnId="{3CBD6A28-02F0-41CC-9620-F07DF7A5F809}">
      <dgm:prSet/>
      <dgm:spPr/>
      <dgm:t>
        <a:bodyPr/>
        <a:lstStyle/>
        <a:p>
          <a:endParaRPr lang="fr-FR"/>
        </a:p>
      </dgm:t>
    </dgm:pt>
    <dgm:pt modelId="{53DBDE56-85F5-44CB-86D3-204D37973114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328A602E-4495-400E-8A16-49531D8DB1C1}" type="parTrans" cxnId="{91FF1C14-AA4B-478D-AC0A-C6C806137F71}">
      <dgm:prSet/>
      <dgm:spPr/>
      <dgm:t>
        <a:bodyPr/>
        <a:lstStyle/>
        <a:p>
          <a:endParaRPr lang="fr-FR"/>
        </a:p>
      </dgm:t>
    </dgm:pt>
    <dgm:pt modelId="{49605780-3C4A-4122-9D5C-4B8C4577071C}" type="sibTrans" cxnId="{91FF1C14-AA4B-478D-AC0A-C6C806137F71}">
      <dgm:prSet/>
      <dgm:spPr/>
      <dgm:t>
        <a:bodyPr/>
        <a:lstStyle/>
        <a:p>
          <a:endParaRPr lang="fr-FR"/>
        </a:p>
      </dgm:t>
    </dgm:pt>
    <dgm:pt modelId="{908C15AC-5FA7-4AF4-9D64-6DC6A3B02F65}">
      <dgm:prSet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5EA3FFC9-6055-4B21-9993-3849CFB05CEB}" type="parTrans" cxnId="{ABAEDEDE-5F7F-4832-954F-71A6C7FD3F4C}">
      <dgm:prSet/>
      <dgm:spPr/>
      <dgm:t>
        <a:bodyPr/>
        <a:lstStyle/>
        <a:p>
          <a:endParaRPr lang="fr-FR"/>
        </a:p>
      </dgm:t>
    </dgm:pt>
    <dgm:pt modelId="{76A5E35B-536C-4157-8034-9ADF066872CB}" type="sibTrans" cxnId="{ABAEDEDE-5F7F-4832-954F-71A6C7FD3F4C}">
      <dgm:prSet/>
      <dgm:spPr/>
      <dgm:t>
        <a:bodyPr/>
        <a:lstStyle/>
        <a:p>
          <a:endParaRPr lang="fr-FR"/>
        </a:p>
      </dgm:t>
    </dgm:pt>
    <dgm:pt modelId="{D117684C-51E9-47C4-8233-A3A8F9B6A7F9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E9BF863A-686D-46CB-9A04-7AF7EEDCAE03}" type="parTrans" cxnId="{DA7772E8-35EE-4EC0-8D96-71287D4F8600}">
      <dgm:prSet/>
      <dgm:spPr/>
      <dgm:t>
        <a:bodyPr/>
        <a:lstStyle/>
        <a:p>
          <a:endParaRPr lang="fr-FR"/>
        </a:p>
      </dgm:t>
    </dgm:pt>
    <dgm:pt modelId="{C070A62B-26EE-4A9C-87AC-E269AD3FE3C8}" type="sibTrans" cxnId="{DA7772E8-35EE-4EC0-8D96-71287D4F8600}">
      <dgm:prSet/>
      <dgm:spPr/>
      <dgm:t>
        <a:bodyPr/>
        <a:lstStyle/>
        <a:p>
          <a:endParaRPr lang="fr-FR"/>
        </a:p>
      </dgm:t>
    </dgm:pt>
    <dgm:pt modelId="{DBBF05D7-2C90-41DB-9D24-F9EFB268FEF9}">
      <dgm:prSet phldrT="[Texte]"/>
      <dgm:spPr/>
      <dgm:t>
        <a:bodyPr/>
        <a:lstStyle/>
        <a:p>
          <a:r>
            <a:rPr lang="en-US" dirty="0" err="1"/>
            <a:t>xxxxxx</a:t>
          </a:r>
          <a:endParaRPr lang="fr-FR" dirty="0"/>
        </a:p>
      </dgm:t>
    </dgm:pt>
    <dgm:pt modelId="{B6FAD2CB-672F-49D9-A3BD-B33AE50F4AA8}" type="parTrans" cxnId="{DE13D908-98B5-4FDE-8746-832189DB0F34}">
      <dgm:prSet/>
      <dgm:spPr/>
      <dgm:t>
        <a:bodyPr/>
        <a:lstStyle/>
        <a:p>
          <a:endParaRPr lang="fr-FR"/>
        </a:p>
      </dgm:t>
    </dgm:pt>
    <dgm:pt modelId="{1CDE26AF-A8AD-4229-A96C-8CA167B0966E}" type="sibTrans" cxnId="{DE13D908-98B5-4FDE-8746-832189DB0F34}">
      <dgm:prSet/>
      <dgm:spPr/>
      <dgm:t>
        <a:bodyPr/>
        <a:lstStyle/>
        <a:p>
          <a:endParaRPr lang="fr-FR"/>
        </a:p>
      </dgm:t>
    </dgm:pt>
    <dgm:pt modelId="{177BACD0-317A-4B32-AE8B-B7B5CCF8935A}" type="pres">
      <dgm:prSet presAssocID="{E9867649-0FB2-4A94-AC0A-77A8BC1DA68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7C17B640-FF7A-4F67-B1A4-D177D0D7988B}" type="pres">
      <dgm:prSet presAssocID="{E9867649-0FB2-4A94-AC0A-77A8BC1DA681}" presName="children" presStyleCnt="0"/>
      <dgm:spPr/>
    </dgm:pt>
    <dgm:pt modelId="{5ABEC7C6-85DD-4D1A-A4E4-2EDE1241F44B}" type="pres">
      <dgm:prSet presAssocID="{E9867649-0FB2-4A94-AC0A-77A8BC1DA681}" presName="child1group" presStyleCnt="0"/>
      <dgm:spPr/>
    </dgm:pt>
    <dgm:pt modelId="{E774353F-8451-4C66-AE3F-4DD804A23215}" type="pres">
      <dgm:prSet presAssocID="{E9867649-0FB2-4A94-AC0A-77A8BC1DA681}" presName="child1" presStyleLbl="bgAcc1" presStyleIdx="0" presStyleCnt="4"/>
      <dgm:spPr/>
    </dgm:pt>
    <dgm:pt modelId="{EB2725B0-F1F9-4039-ACB6-8827F54EA442}" type="pres">
      <dgm:prSet presAssocID="{E9867649-0FB2-4A94-AC0A-77A8BC1DA681}" presName="child1Text" presStyleLbl="bgAcc1" presStyleIdx="0" presStyleCnt="4">
        <dgm:presLayoutVars>
          <dgm:bulletEnabled val="1"/>
        </dgm:presLayoutVars>
      </dgm:prSet>
      <dgm:spPr/>
    </dgm:pt>
    <dgm:pt modelId="{CE1C5516-5971-4392-9000-DD2E7C6EF916}" type="pres">
      <dgm:prSet presAssocID="{E9867649-0FB2-4A94-AC0A-77A8BC1DA681}" presName="child2group" presStyleCnt="0"/>
      <dgm:spPr/>
    </dgm:pt>
    <dgm:pt modelId="{7BC517A9-93B8-489C-91E0-8A1AF691D943}" type="pres">
      <dgm:prSet presAssocID="{E9867649-0FB2-4A94-AC0A-77A8BC1DA681}" presName="child2" presStyleLbl="bgAcc1" presStyleIdx="1" presStyleCnt="4"/>
      <dgm:spPr/>
    </dgm:pt>
    <dgm:pt modelId="{9FB15F93-CF8B-49A6-BA4A-D1D52D67D639}" type="pres">
      <dgm:prSet presAssocID="{E9867649-0FB2-4A94-AC0A-77A8BC1DA681}" presName="child2Text" presStyleLbl="bgAcc1" presStyleIdx="1" presStyleCnt="4">
        <dgm:presLayoutVars>
          <dgm:bulletEnabled val="1"/>
        </dgm:presLayoutVars>
      </dgm:prSet>
      <dgm:spPr/>
    </dgm:pt>
    <dgm:pt modelId="{06D40276-48A9-4A23-B803-E8BDC3563471}" type="pres">
      <dgm:prSet presAssocID="{E9867649-0FB2-4A94-AC0A-77A8BC1DA681}" presName="child3group" presStyleCnt="0"/>
      <dgm:spPr/>
    </dgm:pt>
    <dgm:pt modelId="{FABAAEB4-44FA-4105-85FA-2751AF6CA368}" type="pres">
      <dgm:prSet presAssocID="{E9867649-0FB2-4A94-AC0A-77A8BC1DA681}" presName="child3" presStyleLbl="bgAcc1" presStyleIdx="2" presStyleCnt="4"/>
      <dgm:spPr/>
    </dgm:pt>
    <dgm:pt modelId="{A579E418-FC83-4389-A2BE-7633A55E6F0F}" type="pres">
      <dgm:prSet presAssocID="{E9867649-0FB2-4A94-AC0A-77A8BC1DA681}" presName="child3Text" presStyleLbl="bgAcc1" presStyleIdx="2" presStyleCnt="4">
        <dgm:presLayoutVars>
          <dgm:bulletEnabled val="1"/>
        </dgm:presLayoutVars>
      </dgm:prSet>
      <dgm:spPr/>
    </dgm:pt>
    <dgm:pt modelId="{42196DB1-D0E1-45B8-B9D8-6128687C0864}" type="pres">
      <dgm:prSet presAssocID="{E9867649-0FB2-4A94-AC0A-77A8BC1DA681}" presName="child4group" presStyleCnt="0"/>
      <dgm:spPr/>
    </dgm:pt>
    <dgm:pt modelId="{A7D37270-3F2B-424D-8523-383BFEFC4DBB}" type="pres">
      <dgm:prSet presAssocID="{E9867649-0FB2-4A94-AC0A-77A8BC1DA681}" presName="child4" presStyleLbl="bgAcc1" presStyleIdx="3" presStyleCnt="4"/>
      <dgm:spPr/>
    </dgm:pt>
    <dgm:pt modelId="{E4562554-6CFA-4450-80A0-7E295ACE07B0}" type="pres">
      <dgm:prSet presAssocID="{E9867649-0FB2-4A94-AC0A-77A8BC1DA681}" presName="child4Text" presStyleLbl="bgAcc1" presStyleIdx="3" presStyleCnt="4">
        <dgm:presLayoutVars>
          <dgm:bulletEnabled val="1"/>
        </dgm:presLayoutVars>
      </dgm:prSet>
      <dgm:spPr/>
    </dgm:pt>
    <dgm:pt modelId="{9F9329D1-496B-4ACC-B9FE-32D6FCF7EC99}" type="pres">
      <dgm:prSet presAssocID="{E9867649-0FB2-4A94-AC0A-77A8BC1DA681}" presName="childPlaceholder" presStyleCnt="0"/>
      <dgm:spPr/>
    </dgm:pt>
    <dgm:pt modelId="{6B64D551-AFFD-4BE7-81E9-EE91D56BF37F}" type="pres">
      <dgm:prSet presAssocID="{E9867649-0FB2-4A94-AC0A-77A8BC1DA681}" presName="circle" presStyleCnt="0"/>
      <dgm:spPr/>
    </dgm:pt>
    <dgm:pt modelId="{A6F8AA97-0768-4094-8903-D7EA80975565}" type="pres">
      <dgm:prSet presAssocID="{E9867649-0FB2-4A94-AC0A-77A8BC1DA681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C12B256F-EC75-447A-9D55-A204B5C42EBD}" type="pres">
      <dgm:prSet presAssocID="{E9867649-0FB2-4A94-AC0A-77A8BC1DA681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6DC92CC9-9830-404C-9F98-CCA3727D2D28}" type="pres">
      <dgm:prSet presAssocID="{E9867649-0FB2-4A94-AC0A-77A8BC1DA681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45490522-33F5-4728-942A-5ED9C17A9F79}" type="pres">
      <dgm:prSet presAssocID="{E9867649-0FB2-4A94-AC0A-77A8BC1DA681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BE70A48F-A4FC-404A-9CAB-5B53CDAB02F1}" type="pres">
      <dgm:prSet presAssocID="{E9867649-0FB2-4A94-AC0A-77A8BC1DA681}" presName="quadrantPlaceholder" presStyleCnt="0"/>
      <dgm:spPr/>
    </dgm:pt>
    <dgm:pt modelId="{8CFF5357-52B1-42FD-AC6B-561DBAF318F6}" type="pres">
      <dgm:prSet presAssocID="{E9867649-0FB2-4A94-AC0A-77A8BC1DA681}" presName="center1" presStyleLbl="fgShp" presStyleIdx="0" presStyleCnt="2"/>
      <dgm:spPr/>
    </dgm:pt>
    <dgm:pt modelId="{C5C0E8E1-775E-47A3-B1B8-4AA05F0648AE}" type="pres">
      <dgm:prSet presAssocID="{E9867649-0FB2-4A94-AC0A-77A8BC1DA681}" presName="center2" presStyleLbl="fgShp" presStyleIdx="1" presStyleCnt="2"/>
      <dgm:spPr/>
    </dgm:pt>
  </dgm:ptLst>
  <dgm:cxnLst>
    <dgm:cxn modelId="{5EC26A08-E029-4FD5-A90D-7D19523E4817}" srcId="{BD8445B8-D3D1-4DA0-BF9A-F8409B3CF627}" destId="{471783B4-C0BB-4914-BE02-947AA5392086}" srcOrd="2" destOrd="0" parTransId="{134BD59B-7C12-43A1-BBD2-AF91F0371DE0}" sibTransId="{107DADFD-24D9-4DDC-AD50-AF1247664FD3}"/>
    <dgm:cxn modelId="{DE13D908-98B5-4FDE-8746-832189DB0F34}" srcId="{D01F3010-CBDE-4A85-89C2-4D027B129A0B}" destId="{DBBF05D7-2C90-41DB-9D24-F9EFB268FEF9}" srcOrd="2" destOrd="0" parTransId="{B6FAD2CB-672F-49D9-A3BD-B33AE50F4AA8}" sibTransId="{1CDE26AF-A8AD-4229-A96C-8CA167B0966E}"/>
    <dgm:cxn modelId="{91FF1C14-AA4B-478D-AC0A-C6C806137F71}" srcId="{6FE94B71-2C32-46C8-A4B6-19427B268C86}" destId="{53DBDE56-85F5-44CB-86D3-204D37973114}" srcOrd="3" destOrd="0" parTransId="{328A602E-4495-400E-8A16-49531D8DB1C1}" sibTransId="{49605780-3C4A-4122-9D5C-4B8C4577071C}"/>
    <dgm:cxn modelId="{4DB7CD1F-F968-47A6-BACC-BC2629848D99}" type="presOf" srcId="{D63E869F-52F4-463B-A60E-19A8F5C34EA2}" destId="{E774353F-8451-4C66-AE3F-4DD804A23215}" srcOrd="0" destOrd="0" presId="urn:microsoft.com/office/officeart/2005/8/layout/cycle4"/>
    <dgm:cxn modelId="{B1E36927-879E-4A06-B43A-EBD4C15F0771}" srcId="{EDFCA060-2254-417A-B70C-1D1B89ACF3C6}" destId="{70E46489-649B-41E7-8330-AFFC781C59DA}" srcOrd="2" destOrd="0" parTransId="{D46CA03C-DAAB-4865-96B4-50C447E7BC56}" sibTransId="{0414F15B-13E2-4D58-A13F-000683CC0877}"/>
    <dgm:cxn modelId="{3CBD6A28-02F0-41CC-9620-F07DF7A5F809}" srcId="{6FE94B71-2C32-46C8-A4B6-19427B268C86}" destId="{CF020CBA-D499-4799-87D3-1499A4E84C73}" srcOrd="2" destOrd="0" parTransId="{9F637EBF-299A-4748-BBA4-8FDB187975D7}" sibTransId="{83DADB43-BDB2-44A2-A876-8097F6E59633}"/>
    <dgm:cxn modelId="{3DA3F82E-4E65-4CDA-ABE5-B607E9DBF3EF}" type="presOf" srcId="{D01F3010-CBDE-4A85-89C2-4D027B129A0B}" destId="{6DC92CC9-9830-404C-9F98-CCA3727D2D28}" srcOrd="0" destOrd="0" presId="urn:microsoft.com/office/officeart/2005/8/layout/cycle4"/>
    <dgm:cxn modelId="{CA760631-DA63-4122-B458-B896766A2215}" type="presOf" srcId="{A7830FE8-0A18-49D7-8298-49FF8629DE47}" destId="{A7D37270-3F2B-424D-8523-383BFEFC4DBB}" srcOrd="0" destOrd="0" presId="urn:microsoft.com/office/officeart/2005/8/layout/cycle4"/>
    <dgm:cxn modelId="{525A9B31-B703-4641-B72D-66A91CD0A509}" type="presOf" srcId="{4167268D-4F8E-4F22-A24A-FA3C8FEC51AE}" destId="{A579E418-FC83-4389-A2BE-7633A55E6F0F}" srcOrd="1" destOrd="0" presId="urn:microsoft.com/office/officeart/2005/8/layout/cycle4"/>
    <dgm:cxn modelId="{B2FE9A3A-BBD8-489A-81EB-1C82B4A6A764}" type="presOf" srcId="{24A5A401-BBDA-4317-A49E-BEFF99AB4662}" destId="{7BC517A9-93B8-489C-91E0-8A1AF691D943}" srcOrd="0" destOrd="0" presId="urn:microsoft.com/office/officeart/2005/8/layout/cycle4"/>
    <dgm:cxn modelId="{3CFA4D5D-0564-4C1A-B458-7709D5E89274}" type="presOf" srcId="{EDFCA060-2254-417A-B70C-1D1B89ACF3C6}" destId="{C12B256F-EC75-447A-9D55-A204B5C42EBD}" srcOrd="0" destOrd="0" presId="urn:microsoft.com/office/officeart/2005/8/layout/cycle4"/>
    <dgm:cxn modelId="{8F3D1962-8781-44FF-9416-18037FDEB2E0}" srcId="{E9867649-0FB2-4A94-AC0A-77A8BC1DA681}" destId="{D01F3010-CBDE-4A85-89C2-4D027B129A0B}" srcOrd="2" destOrd="0" parTransId="{8E08BF56-9475-478E-AF7C-A3AB3EB14EF6}" sibTransId="{680A4929-FE2D-4CAE-AB5E-2B4916379228}"/>
    <dgm:cxn modelId="{0A5F1A62-99E8-454B-853E-963F0F829422}" type="presOf" srcId="{468A7C75-3F89-49D2-A0E7-ACF4EA7FE836}" destId="{9FB15F93-CF8B-49A6-BA4A-D1D52D67D639}" srcOrd="1" destOrd="1" presId="urn:microsoft.com/office/officeart/2005/8/layout/cycle4"/>
    <dgm:cxn modelId="{1D174045-B065-439D-8A29-1E5A22D3C5B9}" type="presOf" srcId="{CF020CBA-D499-4799-87D3-1499A4E84C73}" destId="{E4562554-6CFA-4450-80A0-7E295ACE07B0}" srcOrd="1" destOrd="2" presId="urn:microsoft.com/office/officeart/2005/8/layout/cycle4"/>
    <dgm:cxn modelId="{F79BA749-6BA0-4CDD-A27F-C5E322CD4457}" srcId="{BD8445B8-D3D1-4DA0-BF9A-F8409B3CF627}" destId="{09F02933-6C02-4EA0-867F-D484A63DF8D4}" srcOrd="1" destOrd="0" parTransId="{E277170C-C054-4413-B9B4-0D4C67552AD1}" sibTransId="{8BD87788-1314-4F15-9FF6-293B35578FEB}"/>
    <dgm:cxn modelId="{FF79024A-1DF7-417F-AE0B-F53CE9ACD8F1}" type="presOf" srcId="{70E46489-649B-41E7-8330-AFFC781C59DA}" destId="{7BC517A9-93B8-489C-91E0-8A1AF691D943}" srcOrd="0" destOrd="2" presId="urn:microsoft.com/office/officeart/2005/8/layout/cycle4"/>
    <dgm:cxn modelId="{94036250-1857-434E-B240-F2AAF10B36D6}" type="presOf" srcId="{4167268D-4F8E-4F22-A24A-FA3C8FEC51AE}" destId="{FABAAEB4-44FA-4105-85FA-2751AF6CA368}" srcOrd="0" destOrd="0" presId="urn:microsoft.com/office/officeart/2005/8/layout/cycle4"/>
    <dgm:cxn modelId="{96875673-6795-4E5F-B162-0AC36B43CFA8}" type="presOf" srcId="{24A5A401-BBDA-4317-A49E-BEFF99AB4662}" destId="{9FB15F93-CF8B-49A6-BA4A-D1D52D67D639}" srcOrd="1" destOrd="0" presId="urn:microsoft.com/office/officeart/2005/8/layout/cycle4"/>
    <dgm:cxn modelId="{7CF05475-5310-4211-B187-35AA1E1F6E34}" type="presOf" srcId="{09F02933-6C02-4EA0-867F-D484A63DF8D4}" destId="{EB2725B0-F1F9-4039-ACB6-8827F54EA442}" srcOrd="1" destOrd="1" presId="urn:microsoft.com/office/officeart/2005/8/layout/cycle4"/>
    <dgm:cxn modelId="{E0F11757-3804-45A7-9030-A9F697E837AD}" type="presOf" srcId="{BD8445B8-D3D1-4DA0-BF9A-F8409B3CF627}" destId="{A6F8AA97-0768-4094-8903-D7EA80975565}" srcOrd="0" destOrd="0" presId="urn:microsoft.com/office/officeart/2005/8/layout/cycle4"/>
    <dgm:cxn modelId="{05EB7A59-1698-4BF6-9244-27D6383AC6D6}" srcId="{EDFCA060-2254-417A-B70C-1D1B89ACF3C6}" destId="{24A5A401-BBDA-4317-A49E-BEFF99AB4662}" srcOrd="0" destOrd="0" parTransId="{97ABB10C-8DB1-42F6-8BF5-4E1BC4214841}" sibTransId="{50767544-E373-42E5-8F2D-5252720617F1}"/>
    <dgm:cxn modelId="{34AF827B-CB33-4740-8ED2-FAE29B2BDB0A}" type="presOf" srcId="{B26526C2-B2E4-43FD-B9F1-D4ED7F274957}" destId="{E4562554-6CFA-4450-80A0-7E295ACE07B0}" srcOrd="1" destOrd="1" presId="urn:microsoft.com/office/officeart/2005/8/layout/cycle4"/>
    <dgm:cxn modelId="{049F1881-351F-47BC-BFD3-FEDE3D4FC1D8}" type="presOf" srcId="{468A7C75-3F89-49D2-A0E7-ACF4EA7FE836}" destId="{7BC517A9-93B8-489C-91E0-8A1AF691D943}" srcOrd="0" destOrd="1" presId="urn:microsoft.com/office/officeart/2005/8/layout/cycle4"/>
    <dgm:cxn modelId="{30476D88-1D1C-47B3-886C-D7D03145C165}" srcId="{E9867649-0FB2-4A94-AC0A-77A8BC1DA681}" destId="{EDFCA060-2254-417A-B70C-1D1B89ACF3C6}" srcOrd="1" destOrd="0" parTransId="{161DE999-FBEB-42A4-A9A9-2E1A5A392DC0}" sibTransId="{2188A733-EEC6-47EE-8BE4-180CCE03C2D0}"/>
    <dgm:cxn modelId="{918E1B89-6660-415E-8E11-1D9F6C1446BA}" type="presOf" srcId="{908C15AC-5FA7-4AF4-9D64-6DC6A3B02F65}" destId="{FABAAEB4-44FA-4105-85FA-2751AF6CA368}" srcOrd="0" destOrd="3" presId="urn:microsoft.com/office/officeart/2005/8/layout/cycle4"/>
    <dgm:cxn modelId="{88763889-E73C-445B-91DB-010D57844161}" type="presOf" srcId="{CF020CBA-D499-4799-87D3-1499A4E84C73}" destId="{A7D37270-3F2B-424D-8523-383BFEFC4DBB}" srcOrd="0" destOrd="2" presId="urn:microsoft.com/office/officeart/2005/8/layout/cycle4"/>
    <dgm:cxn modelId="{9BD0D892-D28B-43AD-8CD3-AD07A75D87B1}" srcId="{BD8445B8-D3D1-4DA0-BF9A-F8409B3CF627}" destId="{D63E869F-52F4-463B-A60E-19A8F5C34EA2}" srcOrd="0" destOrd="0" parTransId="{F448846E-793B-4EE8-9525-86556F0C5914}" sibTransId="{972A1C52-2A46-4A91-9294-625AAB7FC509}"/>
    <dgm:cxn modelId="{AEC06895-AEB1-497F-8ADC-34C8900DAAE2}" type="presOf" srcId="{D117684C-51E9-47C4-8233-A3A8F9B6A7F9}" destId="{A579E418-FC83-4389-A2BE-7633A55E6F0F}" srcOrd="1" destOrd="1" presId="urn:microsoft.com/office/officeart/2005/8/layout/cycle4"/>
    <dgm:cxn modelId="{C15E3897-AD65-440B-99D0-FAA05B79CD12}" type="presOf" srcId="{908C15AC-5FA7-4AF4-9D64-6DC6A3B02F65}" destId="{A579E418-FC83-4389-A2BE-7633A55E6F0F}" srcOrd="1" destOrd="3" presId="urn:microsoft.com/office/officeart/2005/8/layout/cycle4"/>
    <dgm:cxn modelId="{36E83E97-C023-4A1E-9774-1213DC957045}" srcId="{EDFCA060-2254-417A-B70C-1D1B89ACF3C6}" destId="{468A7C75-3F89-49D2-A0E7-ACF4EA7FE836}" srcOrd="1" destOrd="0" parTransId="{194A6FD2-310C-4D36-91C3-6F668FE8CE2F}" sibTransId="{E57A5946-23A5-49ED-82EA-AD85B3D73658}"/>
    <dgm:cxn modelId="{52849C9A-2D00-4069-B893-900341F85684}" type="presOf" srcId="{E9867649-0FB2-4A94-AC0A-77A8BC1DA681}" destId="{177BACD0-317A-4B32-AE8B-B7B5CCF8935A}" srcOrd="0" destOrd="0" presId="urn:microsoft.com/office/officeart/2005/8/layout/cycle4"/>
    <dgm:cxn modelId="{33154A9C-9C25-45C1-A7C6-013D0D872405}" type="presOf" srcId="{6FE94B71-2C32-46C8-A4B6-19427B268C86}" destId="{45490522-33F5-4728-942A-5ED9C17A9F79}" srcOrd="0" destOrd="0" presId="urn:microsoft.com/office/officeart/2005/8/layout/cycle4"/>
    <dgm:cxn modelId="{699D9BB2-F99C-4237-802E-454F66A8679B}" type="presOf" srcId="{09F02933-6C02-4EA0-867F-D484A63DF8D4}" destId="{E774353F-8451-4C66-AE3F-4DD804A23215}" srcOrd="0" destOrd="1" presId="urn:microsoft.com/office/officeart/2005/8/layout/cycle4"/>
    <dgm:cxn modelId="{5DE955B3-CC43-451B-B575-E6CF166351DF}" type="presOf" srcId="{D117684C-51E9-47C4-8233-A3A8F9B6A7F9}" destId="{FABAAEB4-44FA-4105-85FA-2751AF6CA368}" srcOrd="0" destOrd="1" presId="urn:microsoft.com/office/officeart/2005/8/layout/cycle4"/>
    <dgm:cxn modelId="{37DC3EBA-F798-4130-882C-C0E7159EB17B}" type="presOf" srcId="{53DBDE56-85F5-44CB-86D3-204D37973114}" destId="{E4562554-6CFA-4450-80A0-7E295ACE07B0}" srcOrd="1" destOrd="3" presId="urn:microsoft.com/office/officeart/2005/8/layout/cycle4"/>
    <dgm:cxn modelId="{D5581CC2-21C0-4CEC-BA59-5468AB5AF14A}" type="presOf" srcId="{53DBDE56-85F5-44CB-86D3-204D37973114}" destId="{A7D37270-3F2B-424D-8523-383BFEFC4DBB}" srcOrd="0" destOrd="3" presId="urn:microsoft.com/office/officeart/2005/8/layout/cycle4"/>
    <dgm:cxn modelId="{3991C8C3-335D-4842-8EC7-EFE2A3E4BBD5}" type="presOf" srcId="{DBBF05D7-2C90-41DB-9D24-F9EFB268FEF9}" destId="{A579E418-FC83-4389-A2BE-7633A55E6F0F}" srcOrd="1" destOrd="2" presId="urn:microsoft.com/office/officeart/2005/8/layout/cycle4"/>
    <dgm:cxn modelId="{C42B96C4-ABA3-46C8-8E13-0FBBAD5DBC7E}" srcId="{E9867649-0FB2-4A94-AC0A-77A8BC1DA681}" destId="{6FE94B71-2C32-46C8-A4B6-19427B268C86}" srcOrd="3" destOrd="0" parTransId="{0D337E78-A19A-443D-ACC7-D94CC92D49F6}" sibTransId="{4F4BE2DC-ECA4-4C2A-802A-903454D3D763}"/>
    <dgm:cxn modelId="{27379CC5-7BCB-46CD-B9C0-C9CB850A6F83}" type="presOf" srcId="{D63E869F-52F4-463B-A60E-19A8F5C34EA2}" destId="{EB2725B0-F1F9-4039-ACB6-8827F54EA442}" srcOrd="1" destOrd="0" presId="urn:microsoft.com/office/officeart/2005/8/layout/cycle4"/>
    <dgm:cxn modelId="{0C720DC8-A8C1-4803-ACD3-8F9B2A90363F}" srcId="{E9867649-0FB2-4A94-AC0A-77A8BC1DA681}" destId="{BD8445B8-D3D1-4DA0-BF9A-F8409B3CF627}" srcOrd="0" destOrd="0" parTransId="{E5E78DD9-1DD3-476C-A8AF-75F4B9B4209C}" sibTransId="{4DE5968A-0294-45C0-B373-4DC2F67817EE}"/>
    <dgm:cxn modelId="{473B4DD0-7673-4A11-AF42-1FCF44685AE3}" srcId="{6FE94B71-2C32-46C8-A4B6-19427B268C86}" destId="{A7830FE8-0A18-49D7-8298-49FF8629DE47}" srcOrd="0" destOrd="0" parTransId="{8D94C549-D8EB-4D85-899D-EA47D7E946E3}" sibTransId="{30B38067-46EC-40AF-A42A-D9E7DCB473F1}"/>
    <dgm:cxn modelId="{F1E5FCD3-9FC9-435A-91BF-BA69AEC0C8D7}" srcId="{6FE94B71-2C32-46C8-A4B6-19427B268C86}" destId="{B26526C2-B2E4-43FD-B9F1-D4ED7F274957}" srcOrd="1" destOrd="0" parTransId="{00905E69-A5B3-4622-89AE-15862B516DCF}" sibTransId="{39CBFE98-11AD-4E6A-9770-2AAB06A32F9C}"/>
    <dgm:cxn modelId="{BC9365D9-83F9-42BB-B4D5-CB2E46395268}" type="presOf" srcId="{DBBF05D7-2C90-41DB-9D24-F9EFB268FEF9}" destId="{FABAAEB4-44FA-4105-85FA-2751AF6CA368}" srcOrd="0" destOrd="2" presId="urn:microsoft.com/office/officeart/2005/8/layout/cycle4"/>
    <dgm:cxn modelId="{3A0C53D9-8250-4613-8764-8379A50C99D1}" type="presOf" srcId="{A7830FE8-0A18-49D7-8298-49FF8629DE47}" destId="{E4562554-6CFA-4450-80A0-7E295ACE07B0}" srcOrd="1" destOrd="0" presId="urn:microsoft.com/office/officeart/2005/8/layout/cycle4"/>
    <dgm:cxn modelId="{36FE2DDC-4719-4BE3-9C8E-ABB61A9D5093}" type="presOf" srcId="{471783B4-C0BB-4914-BE02-947AA5392086}" destId="{EB2725B0-F1F9-4039-ACB6-8827F54EA442}" srcOrd="1" destOrd="2" presId="urn:microsoft.com/office/officeart/2005/8/layout/cycle4"/>
    <dgm:cxn modelId="{ABAEDEDE-5F7F-4832-954F-71A6C7FD3F4C}" srcId="{D01F3010-CBDE-4A85-89C2-4D027B129A0B}" destId="{908C15AC-5FA7-4AF4-9D64-6DC6A3B02F65}" srcOrd="3" destOrd="0" parTransId="{5EA3FFC9-6055-4B21-9993-3849CFB05CEB}" sibTransId="{76A5E35B-536C-4157-8034-9ADF066872CB}"/>
    <dgm:cxn modelId="{C0BC98E7-CFDE-4A50-957A-C5C129C5D96B}" type="presOf" srcId="{70E46489-649B-41E7-8330-AFFC781C59DA}" destId="{9FB15F93-CF8B-49A6-BA4A-D1D52D67D639}" srcOrd="1" destOrd="2" presId="urn:microsoft.com/office/officeart/2005/8/layout/cycle4"/>
    <dgm:cxn modelId="{DA7772E8-35EE-4EC0-8D96-71287D4F8600}" srcId="{D01F3010-CBDE-4A85-89C2-4D027B129A0B}" destId="{D117684C-51E9-47C4-8233-A3A8F9B6A7F9}" srcOrd="1" destOrd="0" parTransId="{E9BF863A-686D-46CB-9A04-7AF7EEDCAE03}" sibTransId="{C070A62B-26EE-4A9C-87AC-E269AD3FE3C8}"/>
    <dgm:cxn modelId="{F9B5A2F7-D041-4F03-AE12-ED37E3C67FAB}" srcId="{D01F3010-CBDE-4A85-89C2-4D027B129A0B}" destId="{4167268D-4F8E-4F22-A24A-FA3C8FEC51AE}" srcOrd="0" destOrd="0" parTransId="{FEA63A34-6777-45F8-B2FB-6ED1F894128E}" sibTransId="{F6319EE1-4937-4A5C-96AC-CCA7568BE8B2}"/>
    <dgm:cxn modelId="{68DE69FE-C677-4CFC-9392-97293AD145D2}" type="presOf" srcId="{B26526C2-B2E4-43FD-B9F1-D4ED7F274957}" destId="{A7D37270-3F2B-424D-8523-383BFEFC4DBB}" srcOrd="0" destOrd="1" presId="urn:microsoft.com/office/officeart/2005/8/layout/cycle4"/>
    <dgm:cxn modelId="{1E463CFF-8D32-4A85-A50E-624F009EAA26}" type="presOf" srcId="{471783B4-C0BB-4914-BE02-947AA5392086}" destId="{E774353F-8451-4C66-AE3F-4DD804A23215}" srcOrd="0" destOrd="2" presId="urn:microsoft.com/office/officeart/2005/8/layout/cycle4"/>
    <dgm:cxn modelId="{661016A5-CF8A-4F2A-9FCF-A575871E8198}" type="presParOf" srcId="{177BACD0-317A-4B32-AE8B-B7B5CCF8935A}" destId="{7C17B640-FF7A-4F67-B1A4-D177D0D7988B}" srcOrd="0" destOrd="0" presId="urn:microsoft.com/office/officeart/2005/8/layout/cycle4"/>
    <dgm:cxn modelId="{8F1BB7AE-DEBC-4E71-9FD7-0654D0D5E5A1}" type="presParOf" srcId="{7C17B640-FF7A-4F67-B1A4-D177D0D7988B}" destId="{5ABEC7C6-85DD-4D1A-A4E4-2EDE1241F44B}" srcOrd="0" destOrd="0" presId="urn:microsoft.com/office/officeart/2005/8/layout/cycle4"/>
    <dgm:cxn modelId="{72215098-82CC-4DED-B104-F47A2E3A1FFC}" type="presParOf" srcId="{5ABEC7C6-85DD-4D1A-A4E4-2EDE1241F44B}" destId="{E774353F-8451-4C66-AE3F-4DD804A23215}" srcOrd="0" destOrd="0" presId="urn:microsoft.com/office/officeart/2005/8/layout/cycle4"/>
    <dgm:cxn modelId="{843EAE9B-F5E6-49A3-9B1D-659C2043AB99}" type="presParOf" srcId="{5ABEC7C6-85DD-4D1A-A4E4-2EDE1241F44B}" destId="{EB2725B0-F1F9-4039-ACB6-8827F54EA442}" srcOrd="1" destOrd="0" presId="urn:microsoft.com/office/officeart/2005/8/layout/cycle4"/>
    <dgm:cxn modelId="{73141F8E-97ED-4DFD-885B-FDEA2ABC5C9D}" type="presParOf" srcId="{7C17B640-FF7A-4F67-B1A4-D177D0D7988B}" destId="{CE1C5516-5971-4392-9000-DD2E7C6EF916}" srcOrd="1" destOrd="0" presId="urn:microsoft.com/office/officeart/2005/8/layout/cycle4"/>
    <dgm:cxn modelId="{96B729C5-5370-49D9-9DA9-E49C0EE7C7BC}" type="presParOf" srcId="{CE1C5516-5971-4392-9000-DD2E7C6EF916}" destId="{7BC517A9-93B8-489C-91E0-8A1AF691D943}" srcOrd="0" destOrd="0" presId="urn:microsoft.com/office/officeart/2005/8/layout/cycle4"/>
    <dgm:cxn modelId="{2BF5FC86-0414-444C-A4C5-EBDF5454426A}" type="presParOf" srcId="{CE1C5516-5971-4392-9000-DD2E7C6EF916}" destId="{9FB15F93-CF8B-49A6-BA4A-D1D52D67D639}" srcOrd="1" destOrd="0" presId="urn:microsoft.com/office/officeart/2005/8/layout/cycle4"/>
    <dgm:cxn modelId="{FEF552E2-7325-4CFB-9884-187966BA01E6}" type="presParOf" srcId="{7C17B640-FF7A-4F67-B1A4-D177D0D7988B}" destId="{06D40276-48A9-4A23-B803-E8BDC3563471}" srcOrd="2" destOrd="0" presId="urn:microsoft.com/office/officeart/2005/8/layout/cycle4"/>
    <dgm:cxn modelId="{D2B6CF17-BD6E-4BC2-9832-C5F199B52890}" type="presParOf" srcId="{06D40276-48A9-4A23-B803-E8BDC3563471}" destId="{FABAAEB4-44FA-4105-85FA-2751AF6CA368}" srcOrd="0" destOrd="0" presId="urn:microsoft.com/office/officeart/2005/8/layout/cycle4"/>
    <dgm:cxn modelId="{1A009459-E71C-4744-B429-D11B30CAAFDA}" type="presParOf" srcId="{06D40276-48A9-4A23-B803-E8BDC3563471}" destId="{A579E418-FC83-4389-A2BE-7633A55E6F0F}" srcOrd="1" destOrd="0" presId="urn:microsoft.com/office/officeart/2005/8/layout/cycle4"/>
    <dgm:cxn modelId="{A9245043-4B60-4CF7-BCF6-485936B98A9D}" type="presParOf" srcId="{7C17B640-FF7A-4F67-B1A4-D177D0D7988B}" destId="{42196DB1-D0E1-45B8-B9D8-6128687C0864}" srcOrd="3" destOrd="0" presId="urn:microsoft.com/office/officeart/2005/8/layout/cycle4"/>
    <dgm:cxn modelId="{0A856C84-C3C1-46E7-8680-198F485725C0}" type="presParOf" srcId="{42196DB1-D0E1-45B8-B9D8-6128687C0864}" destId="{A7D37270-3F2B-424D-8523-383BFEFC4DBB}" srcOrd="0" destOrd="0" presId="urn:microsoft.com/office/officeart/2005/8/layout/cycle4"/>
    <dgm:cxn modelId="{1B827B54-5C8D-49C4-A8D1-F83AA5ED87EF}" type="presParOf" srcId="{42196DB1-D0E1-45B8-B9D8-6128687C0864}" destId="{E4562554-6CFA-4450-80A0-7E295ACE07B0}" srcOrd="1" destOrd="0" presId="urn:microsoft.com/office/officeart/2005/8/layout/cycle4"/>
    <dgm:cxn modelId="{A0093940-8E19-428D-A2E3-3DE24F1E9D8F}" type="presParOf" srcId="{7C17B640-FF7A-4F67-B1A4-D177D0D7988B}" destId="{9F9329D1-496B-4ACC-B9FE-32D6FCF7EC99}" srcOrd="4" destOrd="0" presId="urn:microsoft.com/office/officeart/2005/8/layout/cycle4"/>
    <dgm:cxn modelId="{E2C5D58C-428B-47CE-98A9-D206AB1F37EE}" type="presParOf" srcId="{177BACD0-317A-4B32-AE8B-B7B5CCF8935A}" destId="{6B64D551-AFFD-4BE7-81E9-EE91D56BF37F}" srcOrd="1" destOrd="0" presId="urn:microsoft.com/office/officeart/2005/8/layout/cycle4"/>
    <dgm:cxn modelId="{CE76B2CF-FEBB-4DE5-93E3-A67B39492AA8}" type="presParOf" srcId="{6B64D551-AFFD-4BE7-81E9-EE91D56BF37F}" destId="{A6F8AA97-0768-4094-8903-D7EA80975565}" srcOrd="0" destOrd="0" presId="urn:microsoft.com/office/officeart/2005/8/layout/cycle4"/>
    <dgm:cxn modelId="{C1598461-B16A-4556-AC8A-7B588AD829FE}" type="presParOf" srcId="{6B64D551-AFFD-4BE7-81E9-EE91D56BF37F}" destId="{C12B256F-EC75-447A-9D55-A204B5C42EBD}" srcOrd="1" destOrd="0" presId="urn:microsoft.com/office/officeart/2005/8/layout/cycle4"/>
    <dgm:cxn modelId="{1D54D806-62C8-4DFE-941D-A64550C2BEB1}" type="presParOf" srcId="{6B64D551-AFFD-4BE7-81E9-EE91D56BF37F}" destId="{6DC92CC9-9830-404C-9F98-CCA3727D2D28}" srcOrd="2" destOrd="0" presId="urn:microsoft.com/office/officeart/2005/8/layout/cycle4"/>
    <dgm:cxn modelId="{290160EE-5C9A-41DF-B4C3-5DD442FE6AAA}" type="presParOf" srcId="{6B64D551-AFFD-4BE7-81E9-EE91D56BF37F}" destId="{45490522-33F5-4728-942A-5ED9C17A9F79}" srcOrd="3" destOrd="0" presId="urn:microsoft.com/office/officeart/2005/8/layout/cycle4"/>
    <dgm:cxn modelId="{F63FC8A8-D9F4-43EE-8E07-271D039868F5}" type="presParOf" srcId="{6B64D551-AFFD-4BE7-81E9-EE91D56BF37F}" destId="{BE70A48F-A4FC-404A-9CAB-5B53CDAB02F1}" srcOrd="4" destOrd="0" presId="urn:microsoft.com/office/officeart/2005/8/layout/cycle4"/>
    <dgm:cxn modelId="{7D150C26-8F95-4D58-B979-EFA8D2F7776C}" type="presParOf" srcId="{177BACD0-317A-4B32-AE8B-B7B5CCF8935A}" destId="{8CFF5357-52B1-42FD-AC6B-561DBAF318F6}" srcOrd="2" destOrd="0" presId="urn:microsoft.com/office/officeart/2005/8/layout/cycle4"/>
    <dgm:cxn modelId="{9D8612E0-A6D5-4F98-B7D3-4959928ABFAE}" type="presParOf" srcId="{177BACD0-317A-4B32-AE8B-B7B5CCF8935A}" destId="{C5C0E8E1-775E-47A3-B1B8-4AA05F0648AE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198842-80CA-443D-8E9B-BD891D1FDC78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30B7D03-81A4-40F3-9DF6-0EE87068220A}">
      <dgm:prSet phldrT="[Texte]"/>
      <dgm:spPr/>
      <dgm:t>
        <a:bodyPr/>
        <a:lstStyle/>
        <a:p>
          <a:pPr algn="ctr"/>
          <a:endParaRPr lang="en-US" dirty="0"/>
        </a:p>
        <a:p>
          <a:pPr algn="ctr"/>
          <a:r>
            <a:rPr lang="en-US" dirty="0"/>
            <a:t>Achats Critiques</a:t>
          </a:r>
        </a:p>
        <a:p>
          <a:pPr algn="ctr"/>
          <a:r>
            <a:rPr lang="en-US" dirty="0"/>
            <a:t>- XXXXX</a:t>
          </a:r>
        </a:p>
        <a:p>
          <a:pPr algn="ctr"/>
          <a:r>
            <a:rPr lang="en-US" dirty="0"/>
            <a:t>- XXXXX</a:t>
          </a:r>
        </a:p>
        <a:p>
          <a:pPr algn="ctr"/>
          <a:r>
            <a:rPr lang="en-US" dirty="0"/>
            <a:t>- XXXXX</a:t>
          </a:r>
        </a:p>
        <a:p>
          <a:pPr algn="ctr"/>
          <a:endParaRPr lang="fr-FR" dirty="0"/>
        </a:p>
      </dgm:t>
    </dgm:pt>
    <dgm:pt modelId="{F2446189-D30B-4567-88B4-A142606DFE32}" type="parTrans" cxnId="{B985821F-734B-4754-9F23-7E67736F8F6F}">
      <dgm:prSet/>
      <dgm:spPr/>
      <dgm:t>
        <a:bodyPr/>
        <a:lstStyle/>
        <a:p>
          <a:pPr algn="ctr"/>
          <a:endParaRPr lang="fr-FR"/>
        </a:p>
      </dgm:t>
    </dgm:pt>
    <dgm:pt modelId="{4FBC5A32-2964-421C-9D39-C47148DFDB5F}" type="sibTrans" cxnId="{B985821F-734B-4754-9F23-7E67736F8F6F}">
      <dgm:prSet/>
      <dgm:spPr/>
      <dgm:t>
        <a:bodyPr/>
        <a:lstStyle/>
        <a:p>
          <a:pPr algn="ctr"/>
          <a:endParaRPr lang="fr-FR"/>
        </a:p>
      </dgm:t>
    </dgm:pt>
    <dgm:pt modelId="{88DE6A7F-A8E6-45F3-8A8F-46D3AE4B756B}">
      <dgm:prSet phldrT="[Texte]"/>
      <dgm:spPr/>
      <dgm:t>
        <a:bodyPr/>
        <a:lstStyle/>
        <a:p>
          <a:pPr algn="ctr"/>
          <a:r>
            <a:rPr lang="en-US" dirty="0"/>
            <a:t>Achats </a:t>
          </a:r>
          <a:r>
            <a:rPr lang="fr-FR" noProof="0" dirty="0"/>
            <a:t>Stratégiques</a:t>
          </a:r>
          <a:endParaRPr lang="en-US" dirty="0"/>
        </a:p>
        <a:p>
          <a:pPr algn="ctr"/>
          <a:r>
            <a:rPr lang="en-US" dirty="0"/>
            <a:t>- XXXXX</a:t>
          </a:r>
        </a:p>
        <a:p>
          <a:pPr algn="ctr"/>
          <a:r>
            <a:rPr lang="en-US" dirty="0"/>
            <a:t>- XXXXX</a:t>
          </a:r>
        </a:p>
        <a:p>
          <a:pPr algn="ctr"/>
          <a:r>
            <a:rPr lang="en-US" dirty="0"/>
            <a:t>- XXXXX </a:t>
          </a:r>
          <a:endParaRPr lang="fr-FR" dirty="0"/>
        </a:p>
      </dgm:t>
    </dgm:pt>
    <dgm:pt modelId="{4903A53F-D5D3-4320-9985-A770488A3FD2}" type="parTrans" cxnId="{6D26B508-305C-4E41-BAC3-F85E5373270F}">
      <dgm:prSet/>
      <dgm:spPr/>
      <dgm:t>
        <a:bodyPr/>
        <a:lstStyle/>
        <a:p>
          <a:pPr algn="ctr"/>
          <a:endParaRPr lang="fr-FR"/>
        </a:p>
      </dgm:t>
    </dgm:pt>
    <dgm:pt modelId="{86358281-683E-43C3-9BEE-6281642407DD}" type="sibTrans" cxnId="{6D26B508-305C-4E41-BAC3-F85E5373270F}">
      <dgm:prSet/>
      <dgm:spPr/>
      <dgm:t>
        <a:bodyPr/>
        <a:lstStyle/>
        <a:p>
          <a:pPr algn="ctr"/>
          <a:endParaRPr lang="fr-FR"/>
        </a:p>
      </dgm:t>
    </dgm:pt>
    <dgm:pt modelId="{857082AD-CA84-48B5-BF45-5FAEEEAD304D}">
      <dgm:prSet phldrT="[Texte]"/>
      <dgm:spPr/>
      <dgm:t>
        <a:bodyPr/>
        <a:lstStyle/>
        <a:p>
          <a:pPr algn="ctr"/>
          <a:r>
            <a:rPr lang="en-US" dirty="0"/>
            <a:t>Achats Simples</a:t>
          </a:r>
        </a:p>
        <a:p>
          <a:pPr algn="ctr"/>
          <a:r>
            <a:rPr lang="en-US" dirty="0"/>
            <a:t>- XXXXX</a:t>
          </a:r>
        </a:p>
        <a:p>
          <a:pPr algn="ctr"/>
          <a:r>
            <a:rPr lang="en-US" dirty="0"/>
            <a:t>- XXXXX</a:t>
          </a:r>
        </a:p>
        <a:p>
          <a:pPr algn="ctr"/>
          <a:r>
            <a:rPr lang="en-US" dirty="0"/>
            <a:t>- XXXXX	</a:t>
          </a:r>
          <a:endParaRPr lang="fr-FR" dirty="0"/>
        </a:p>
      </dgm:t>
    </dgm:pt>
    <dgm:pt modelId="{66C06DA4-1786-4559-8659-C126E59A1213}" type="parTrans" cxnId="{5C731805-9A48-41BB-94B8-1651E6BFE85C}">
      <dgm:prSet/>
      <dgm:spPr/>
      <dgm:t>
        <a:bodyPr/>
        <a:lstStyle/>
        <a:p>
          <a:pPr algn="ctr"/>
          <a:endParaRPr lang="fr-FR"/>
        </a:p>
      </dgm:t>
    </dgm:pt>
    <dgm:pt modelId="{9016CCEB-2ED3-4614-9724-75670C1942A1}" type="sibTrans" cxnId="{5C731805-9A48-41BB-94B8-1651E6BFE85C}">
      <dgm:prSet/>
      <dgm:spPr/>
      <dgm:t>
        <a:bodyPr/>
        <a:lstStyle/>
        <a:p>
          <a:pPr algn="ctr"/>
          <a:endParaRPr lang="fr-FR"/>
        </a:p>
      </dgm:t>
    </dgm:pt>
    <dgm:pt modelId="{5FFFCECA-6E2D-44C0-AFD4-16A4BD8A6515}">
      <dgm:prSet phldrT="[Texte]"/>
      <dgm:spPr/>
      <dgm:t>
        <a:bodyPr/>
        <a:lstStyle/>
        <a:p>
          <a:pPr algn="ctr"/>
          <a:r>
            <a:rPr lang="en-US" dirty="0"/>
            <a:t>Achats leviers</a:t>
          </a:r>
        </a:p>
        <a:p>
          <a:pPr algn="ctr"/>
          <a:r>
            <a:rPr lang="en-US" dirty="0"/>
            <a:t>- XXXXX</a:t>
          </a:r>
        </a:p>
        <a:p>
          <a:pPr algn="ctr"/>
          <a:r>
            <a:rPr lang="en-US" dirty="0"/>
            <a:t>- XXXXX</a:t>
          </a:r>
        </a:p>
        <a:p>
          <a:pPr algn="ctr"/>
          <a:r>
            <a:rPr lang="en-US" dirty="0"/>
            <a:t>- XXXXX</a:t>
          </a:r>
          <a:endParaRPr lang="fr-FR" dirty="0"/>
        </a:p>
      </dgm:t>
    </dgm:pt>
    <dgm:pt modelId="{5F2B97CB-368F-4444-A73C-5F94B1C7DF74}" type="parTrans" cxnId="{2A5B1116-1434-44B8-92DA-2450F7147EDF}">
      <dgm:prSet/>
      <dgm:spPr/>
      <dgm:t>
        <a:bodyPr/>
        <a:lstStyle/>
        <a:p>
          <a:pPr algn="ctr"/>
          <a:endParaRPr lang="fr-FR"/>
        </a:p>
      </dgm:t>
    </dgm:pt>
    <dgm:pt modelId="{6D59B358-F5CF-431A-9403-D33EC22612BE}" type="sibTrans" cxnId="{2A5B1116-1434-44B8-92DA-2450F7147EDF}">
      <dgm:prSet/>
      <dgm:spPr/>
      <dgm:t>
        <a:bodyPr/>
        <a:lstStyle/>
        <a:p>
          <a:pPr algn="ctr"/>
          <a:endParaRPr lang="fr-FR"/>
        </a:p>
      </dgm:t>
    </dgm:pt>
    <dgm:pt modelId="{63F2F966-2461-4AA4-BF83-5DCBD9D85D26}" type="pres">
      <dgm:prSet presAssocID="{F5198842-80CA-443D-8E9B-BD891D1FDC78}" presName="diagram" presStyleCnt="0">
        <dgm:presLayoutVars>
          <dgm:dir/>
          <dgm:resizeHandles val="exact"/>
        </dgm:presLayoutVars>
      </dgm:prSet>
      <dgm:spPr/>
    </dgm:pt>
    <dgm:pt modelId="{3B3CF9C9-E289-42D1-8F2A-5F8A88128878}" type="pres">
      <dgm:prSet presAssocID="{730B7D03-81A4-40F3-9DF6-0EE87068220A}" presName="node" presStyleLbl="node1" presStyleIdx="0" presStyleCnt="4">
        <dgm:presLayoutVars>
          <dgm:bulletEnabled val="1"/>
        </dgm:presLayoutVars>
      </dgm:prSet>
      <dgm:spPr/>
    </dgm:pt>
    <dgm:pt modelId="{3EF52B0A-20B5-4FBC-9730-27282EFFF5C9}" type="pres">
      <dgm:prSet presAssocID="{4FBC5A32-2964-421C-9D39-C47148DFDB5F}" presName="sibTrans" presStyleCnt="0"/>
      <dgm:spPr/>
    </dgm:pt>
    <dgm:pt modelId="{E60DCA5F-CC31-4547-B6CB-94840BAB92E5}" type="pres">
      <dgm:prSet presAssocID="{88DE6A7F-A8E6-45F3-8A8F-46D3AE4B756B}" presName="node" presStyleLbl="node1" presStyleIdx="1" presStyleCnt="4">
        <dgm:presLayoutVars>
          <dgm:bulletEnabled val="1"/>
        </dgm:presLayoutVars>
      </dgm:prSet>
      <dgm:spPr/>
    </dgm:pt>
    <dgm:pt modelId="{0D45D720-6FF3-4312-A8E4-A126DE993383}" type="pres">
      <dgm:prSet presAssocID="{86358281-683E-43C3-9BEE-6281642407DD}" presName="sibTrans" presStyleCnt="0"/>
      <dgm:spPr/>
    </dgm:pt>
    <dgm:pt modelId="{1B064609-BD4B-44B4-8BED-146637BBB714}" type="pres">
      <dgm:prSet presAssocID="{857082AD-CA84-48B5-BF45-5FAEEEAD304D}" presName="node" presStyleLbl="node1" presStyleIdx="2" presStyleCnt="4">
        <dgm:presLayoutVars>
          <dgm:bulletEnabled val="1"/>
        </dgm:presLayoutVars>
      </dgm:prSet>
      <dgm:spPr/>
    </dgm:pt>
    <dgm:pt modelId="{C5F94C73-ACE2-4ADA-96FD-DE24E0C8422B}" type="pres">
      <dgm:prSet presAssocID="{9016CCEB-2ED3-4614-9724-75670C1942A1}" presName="sibTrans" presStyleCnt="0"/>
      <dgm:spPr/>
    </dgm:pt>
    <dgm:pt modelId="{850CB351-BF85-4865-A409-3134FCEC96EF}" type="pres">
      <dgm:prSet presAssocID="{5FFFCECA-6E2D-44C0-AFD4-16A4BD8A6515}" presName="node" presStyleLbl="node1" presStyleIdx="3" presStyleCnt="4">
        <dgm:presLayoutVars>
          <dgm:bulletEnabled val="1"/>
        </dgm:presLayoutVars>
      </dgm:prSet>
      <dgm:spPr/>
    </dgm:pt>
  </dgm:ptLst>
  <dgm:cxnLst>
    <dgm:cxn modelId="{5C731805-9A48-41BB-94B8-1651E6BFE85C}" srcId="{F5198842-80CA-443D-8E9B-BD891D1FDC78}" destId="{857082AD-CA84-48B5-BF45-5FAEEEAD304D}" srcOrd="2" destOrd="0" parTransId="{66C06DA4-1786-4559-8659-C126E59A1213}" sibTransId="{9016CCEB-2ED3-4614-9724-75670C1942A1}"/>
    <dgm:cxn modelId="{6D26B508-305C-4E41-BAC3-F85E5373270F}" srcId="{F5198842-80CA-443D-8E9B-BD891D1FDC78}" destId="{88DE6A7F-A8E6-45F3-8A8F-46D3AE4B756B}" srcOrd="1" destOrd="0" parTransId="{4903A53F-D5D3-4320-9985-A770488A3FD2}" sibTransId="{86358281-683E-43C3-9BEE-6281642407DD}"/>
    <dgm:cxn modelId="{2A5B1116-1434-44B8-92DA-2450F7147EDF}" srcId="{F5198842-80CA-443D-8E9B-BD891D1FDC78}" destId="{5FFFCECA-6E2D-44C0-AFD4-16A4BD8A6515}" srcOrd="3" destOrd="0" parTransId="{5F2B97CB-368F-4444-A73C-5F94B1C7DF74}" sibTransId="{6D59B358-F5CF-431A-9403-D33EC22612BE}"/>
    <dgm:cxn modelId="{B985821F-734B-4754-9F23-7E67736F8F6F}" srcId="{F5198842-80CA-443D-8E9B-BD891D1FDC78}" destId="{730B7D03-81A4-40F3-9DF6-0EE87068220A}" srcOrd="0" destOrd="0" parTransId="{F2446189-D30B-4567-88B4-A142606DFE32}" sibTransId="{4FBC5A32-2964-421C-9D39-C47148DFDB5F}"/>
    <dgm:cxn modelId="{5928A855-6FEF-4F73-A6FC-DBFBE3A1BD9C}" type="presOf" srcId="{88DE6A7F-A8E6-45F3-8A8F-46D3AE4B756B}" destId="{E60DCA5F-CC31-4547-B6CB-94840BAB92E5}" srcOrd="0" destOrd="0" presId="urn:microsoft.com/office/officeart/2005/8/layout/default"/>
    <dgm:cxn modelId="{8C5A6988-081C-4F9D-A47D-54C74EAB1BFA}" type="presOf" srcId="{857082AD-CA84-48B5-BF45-5FAEEEAD304D}" destId="{1B064609-BD4B-44B4-8BED-146637BBB714}" srcOrd="0" destOrd="0" presId="urn:microsoft.com/office/officeart/2005/8/layout/default"/>
    <dgm:cxn modelId="{4612A2C1-0596-471A-BBBD-5066C57A750A}" type="presOf" srcId="{F5198842-80CA-443D-8E9B-BD891D1FDC78}" destId="{63F2F966-2461-4AA4-BF83-5DCBD9D85D26}" srcOrd="0" destOrd="0" presId="urn:microsoft.com/office/officeart/2005/8/layout/default"/>
    <dgm:cxn modelId="{040EC6D7-48CF-4537-8D96-3482E45635E0}" type="presOf" srcId="{5FFFCECA-6E2D-44C0-AFD4-16A4BD8A6515}" destId="{850CB351-BF85-4865-A409-3134FCEC96EF}" srcOrd="0" destOrd="0" presId="urn:microsoft.com/office/officeart/2005/8/layout/default"/>
    <dgm:cxn modelId="{530138F5-8793-415A-A26D-080218564358}" type="presOf" srcId="{730B7D03-81A4-40F3-9DF6-0EE87068220A}" destId="{3B3CF9C9-E289-42D1-8F2A-5F8A88128878}" srcOrd="0" destOrd="0" presId="urn:microsoft.com/office/officeart/2005/8/layout/default"/>
    <dgm:cxn modelId="{7EFD159D-DE39-4773-AC31-F4F62C7220C6}" type="presParOf" srcId="{63F2F966-2461-4AA4-BF83-5DCBD9D85D26}" destId="{3B3CF9C9-E289-42D1-8F2A-5F8A88128878}" srcOrd="0" destOrd="0" presId="urn:microsoft.com/office/officeart/2005/8/layout/default"/>
    <dgm:cxn modelId="{C9585BAF-912C-4FF4-B050-6FF76210D42C}" type="presParOf" srcId="{63F2F966-2461-4AA4-BF83-5DCBD9D85D26}" destId="{3EF52B0A-20B5-4FBC-9730-27282EFFF5C9}" srcOrd="1" destOrd="0" presId="urn:microsoft.com/office/officeart/2005/8/layout/default"/>
    <dgm:cxn modelId="{839D3221-B199-40B5-8F51-42CC526D28B9}" type="presParOf" srcId="{63F2F966-2461-4AA4-BF83-5DCBD9D85D26}" destId="{E60DCA5F-CC31-4547-B6CB-94840BAB92E5}" srcOrd="2" destOrd="0" presId="urn:microsoft.com/office/officeart/2005/8/layout/default"/>
    <dgm:cxn modelId="{EA6833AB-F619-49D9-B158-8D99B61DF977}" type="presParOf" srcId="{63F2F966-2461-4AA4-BF83-5DCBD9D85D26}" destId="{0D45D720-6FF3-4312-A8E4-A126DE993383}" srcOrd="3" destOrd="0" presId="urn:microsoft.com/office/officeart/2005/8/layout/default"/>
    <dgm:cxn modelId="{8D302BE1-5F5B-41F1-A63B-6B30F0DC111E}" type="presParOf" srcId="{63F2F966-2461-4AA4-BF83-5DCBD9D85D26}" destId="{1B064609-BD4B-44B4-8BED-146637BBB714}" srcOrd="4" destOrd="0" presId="urn:microsoft.com/office/officeart/2005/8/layout/default"/>
    <dgm:cxn modelId="{32438C6D-98D0-47C2-A64D-95986C233DD1}" type="presParOf" srcId="{63F2F966-2461-4AA4-BF83-5DCBD9D85D26}" destId="{C5F94C73-ACE2-4ADA-96FD-DE24E0C8422B}" srcOrd="5" destOrd="0" presId="urn:microsoft.com/office/officeart/2005/8/layout/default"/>
    <dgm:cxn modelId="{8820DD5E-BA8A-4C02-96E3-5A8C6C4D365F}" type="presParOf" srcId="{63F2F966-2461-4AA4-BF83-5DCBD9D85D26}" destId="{850CB351-BF85-4865-A409-3134FCEC96E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23DD1D-0BFD-4A34-9E39-0A6FB79AFF5D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4F3F427-2D17-4B94-9C81-55AE61B3F4DF}">
      <dgm:prSet phldrT="[Texte]"/>
      <dgm:spPr/>
      <dgm:t>
        <a:bodyPr/>
        <a:lstStyle/>
        <a:p>
          <a:pPr>
            <a:buNone/>
          </a:pPr>
          <a:r>
            <a:rPr lang="fr-FR" b="0" i="0" dirty="0"/>
            <a:t>2 - Menace des nouveaux entrants</a:t>
          </a:r>
          <a:endParaRPr lang="fr-FR" dirty="0"/>
        </a:p>
      </dgm:t>
    </dgm:pt>
    <dgm:pt modelId="{9E4AB4DF-9AE5-4D17-90F0-2ACC3122FD03}" type="parTrans" cxnId="{C3344452-6062-417E-852A-BD5691D94215}">
      <dgm:prSet/>
      <dgm:spPr/>
      <dgm:t>
        <a:bodyPr/>
        <a:lstStyle/>
        <a:p>
          <a:endParaRPr lang="fr-FR"/>
        </a:p>
      </dgm:t>
    </dgm:pt>
    <dgm:pt modelId="{F39E0638-EEAE-45B8-B24D-AC7FD8D308AA}" type="sibTrans" cxnId="{C3344452-6062-417E-852A-BD5691D94215}">
      <dgm:prSet/>
      <dgm:spPr/>
      <dgm:t>
        <a:bodyPr/>
        <a:lstStyle/>
        <a:p>
          <a:endParaRPr lang="fr-FR"/>
        </a:p>
      </dgm:t>
    </dgm:pt>
    <dgm:pt modelId="{4DA20678-28E3-43B5-BE3E-9AFAE82F60B4}">
      <dgm:prSet phldrT="[Texte]"/>
      <dgm:spPr/>
      <dgm:t>
        <a:bodyPr/>
        <a:lstStyle/>
        <a:p>
          <a:pPr>
            <a:buNone/>
          </a:pPr>
          <a:r>
            <a:rPr lang="fr-FR" b="0" i="0" dirty="0"/>
            <a:t>3 - Pouvoir de négociation des clients</a:t>
          </a:r>
          <a:endParaRPr lang="fr-FR" dirty="0"/>
        </a:p>
      </dgm:t>
    </dgm:pt>
    <dgm:pt modelId="{E4014D29-B0E6-4EDD-98F1-0374A3B40CDA}" type="parTrans" cxnId="{4F1D0143-FCE7-42A9-A4BD-081D63A86703}">
      <dgm:prSet/>
      <dgm:spPr/>
      <dgm:t>
        <a:bodyPr/>
        <a:lstStyle/>
        <a:p>
          <a:endParaRPr lang="fr-FR"/>
        </a:p>
      </dgm:t>
    </dgm:pt>
    <dgm:pt modelId="{58616975-EAC4-4E0D-8CE4-FF2C6DD0F0E2}" type="sibTrans" cxnId="{4F1D0143-FCE7-42A9-A4BD-081D63A86703}">
      <dgm:prSet/>
      <dgm:spPr/>
      <dgm:t>
        <a:bodyPr/>
        <a:lstStyle/>
        <a:p>
          <a:endParaRPr lang="fr-FR"/>
        </a:p>
      </dgm:t>
    </dgm:pt>
    <dgm:pt modelId="{8F8D7F3E-30AD-43F6-AE02-524A26C70EB5}">
      <dgm:prSet phldrT="[Texte]"/>
      <dgm:spPr/>
      <dgm:t>
        <a:bodyPr/>
        <a:lstStyle/>
        <a:p>
          <a:pPr>
            <a:buNone/>
          </a:pPr>
          <a:r>
            <a:rPr lang="fr-FR" b="0" i="0" dirty="0"/>
            <a:t>4 - Pouvoir de négociation des fournisseurs</a:t>
          </a:r>
          <a:endParaRPr lang="fr-FR" dirty="0"/>
        </a:p>
      </dgm:t>
    </dgm:pt>
    <dgm:pt modelId="{75F37F73-A21B-4D4C-AC70-082B7911BB75}" type="parTrans" cxnId="{098138C0-A2CE-4249-B545-FECB224719A2}">
      <dgm:prSet/>
      <dgm:spPr/>
      <dgm:t>
        <a:bodyPr/>
        <a:lstStyle/>
        <a:p>
          <a:endParaRPr lang="fr-FR"/>
        </a:p>
      </dgm:t>
    </dgm:pt>
    <dgm:pt modelId="{AE8C6459-97B2-4A2D-A064-8715F28454B3}" type="sibTrans" cxnId="{098138C0-A2CE-4249-B545-FECB224719A2}">
      <dgm:prSet/>
      <dgm:spPr/>
      <dgm:t>
        <a:bodyPr/>
        <a:lstStyle/>
        <a:p>
          <a:endParaRPr lang="fr-FR"/>
        </a:p>
      </dgm:t>
    </dgm:pt>
    <dgm:pt modelId="{DDFDBC21-0C1E-4129-8D75-2F61887F5464}">
      <dgm:prSet phldrT="[Texte]"/>
      <dgm:spPr/>
      <dgm:t>
        <a:bodyPr/>
        <a:lstStyle/>
        <a:p>
          <a:pPr>
            <a:buNone/>
          </a:pPr>
          <a:r>
            <a:rPr lang="fr-FR" b="0" i="0" dirty="0"/>
            <a:t>5 - Menace des produits ou services de substitution</a:t>
          </a:r>
          <a:endParaRPr lang="fr-FR" dirty="0"/>
        </a:p>
      </dgm:t>
    </dgm:pt>
    <dgm:pt modelId="{BB67D147-BC3A-4B9A-8536-1131CB12B5B1}" type="parTrans" cxnId="{EC919E06-92D9-4356-B197-ED56587571D1}">
      <dgm:prSet/>
      <dgm:spPr/>
      <dgm:t>
        <a:bodyPr/>
        <a:lstStyle/>
        <a:p>
          <a:endParaRPr lang="fr-FR"/>
        </a:p>
      </dgm:t>
    </dgm:pt>
    <dgm:pt modelId="{7D0188E8-6255-4430-8E89-0CA5A5E7355B}" type="sibTrans" cxnId="{EC919E06-92D9-4356-B197-ED56587571D1}">
      <dgm:prSet/>
      <dgm:spPr/>
      <dgm:t>
        <a:bodyPr/>
        <a:lstStyle/>
        <a:p>
          <a:endParaRPr lang="fr-FR"/>
        </a:p>
      </dgm:t>
    </dgm:pt>
    <dgm:pt modelId="{CA21024C-5414-455F-9BD2-C2012979E00F}">
      <dgm:prSet phldrT="[Texte]"/>
      <dgm:spPr/>
      <dgm:t>
        <a:bodyPr/>
        <a:lstStyle/>
        <a:p>
          <a:pPr>
            <a:buNone/>
          </a:pPr>
          <a:r>
            <a:rPr lang="fr-FR" b="0" i="0" dirty="0"/>
            <a:t>1 - Intensité de la concurrence</a:t>
          </a:r>
          <a:endParaRPr lang="fr-FR" dirty="0"/>
        </a:p>
      </dgm:t>
    </dgm:pt>
    <dgm:pt modelId="{3C24192E-A075-41E0-92FD-E4823D0BE052}" type="parTrans" cxnId="{D9F7219D-76C1-43A9-A738-9EB5E4413C07}">
      <dgm:prSet/>
      <dgm:spPr/>
      <dgm:t>
        <a:bodyPr/>
        <a:lstStyle/>
        <a:p>
          <a:endParaRPr lang="fr-FR"/>
        </a:p>
      </dgm:t>
    </dgm:pt>
    <dgm:pt modelId="{A919EF6D-25B1-4A9A-87D6-8AA9B23660EA}" type="sibTrans" cxnId="{D9F7219D-76C1-43A9-A738-9EB5E4413C07}">
      <dgm:prSet/>
      <dgm:spPr/>
      <dgm:t>
        <a:bodyPr/>
        <a:lstStyle/>
        <a:p>
          <a:endParaRPr lang="fr-FR"/>
        </a:p>
      </dgm:t>
    </dgm:pt>
    <dgm:pt modelId="{52EDFD41-0B80-480C-A251-D8E1DF0AFE31}" type="pres">
      <dgm:prSet presAssocID="{8923DD1D-0BFD-4A34-9E39-0A6FB79AFF5D}" presName="cycle" presStyleCnt="0">
        <dgm:presLayoutVars>
          <dgm:dir/>
          <dgm:resizeHandles val="exact"/>
        </dgm:presLayoutVars>
      </dgm:prSet>
      <dgm:spPr/>
    </dgm:pt>
    <dgm:pt modelId="{F1E964BD-BDCC-4AB6-B901-BDC0428D78D3}" type="pres">
      <dgm:prSet presAssocID="{F4F3F427-2D17-4B94-9C81-55AE61B3F4DF}" presName="dummy" presStyleCnt="0"/>
      <dgm:spPr/>
    </dgm:pt>
    <dgm:pt modelId="{EC3DFC0D-3552-4984-A5D1-B2B4A82B738A}" type="pres">
      <dgm:prSet presAssocID="{F4F3F427-2D17-4B94-9C81-55AE61B3F4DF}" presName="node" presStyleLbl="revTx" presStyleIdx="0" presStyleCnt="5">
        <dgm:presLayoutVars>
          <dgm:bulletEnabled val="1"/>
        </dgm:presLayoutVars>
      </dgm:prSet>
      <dgm:spPr/>
    </dgm:pt>
    <dgm:pt modelId="{8AA08A88-C2E0-4272-8A4B-6DAD1B89BAB2}" type="pres">
      <dgm:prSet presAssocID="{F39E0638-EEAE-45B8-B24D-AC7FD8D308AA}" presName="sibTrans" presStyleLbl="node1" presStyleIdx="0" presStyleCnt="5"/>
      <dgm:spPr/>
    </dgm:pt>
    <dgm:pt modelId="{F9FA3AB4-3610-4BDB-89DB-B4E9202DB5B3}" type="pres">
      <dgm:prSet presAssocID="{4DA20678-28E3-43B5-BE3E-9AFAE82F60B4}" presName="dummy" presStyleCnt="0"/>
      <dgm:spPr/>
    </dgm:pt>
    <dgm:pt modelId="{4533DB94-FC63-48AE-9239-859364ADC226}" type="pres">
      <dgm:prSet presAssocID="{4DA20678-28E3-43B5-BE3E-9AFAE82F60B4}" presName="node" presStyleLbl="revTx" presStyleIdx="1" presStyleCnt="5">
        <dgm:presLayoutVars>
          <dgm:bulletEnabled val="1"/>
        </dgm:presLayoutVars>
      </dgm:prSet>
      <dgm:spPr/>
    </dgm:pt>
    <dgm:pt modelId="{7813A0B0-E20F-4931-AD74-3E3AEF1C48FC}" type="pres">
      <dgm:prSet presAssocID="{58616975-EAC4-4E0D-8CE4-FF2C6DD0F0E2}" presName="sibTrans" presStyleLbl="node1" presStyleIdx="1" presStyleCnt="5"/>
      <dgm:spPr/>
    </dgm:pt>
    <dgm:pt modelId="{2C236D48-DBFB-4C7C-BE15-F5E94806CBE8}" type="pres">
      <dgm:prSet presAssocID="{8F8D7F3E-30AD-43F6-AE02-524A26C70EB5}" presName="dummy" presStyleCnt="0"/>
      <dgm:spPr/>
    </dgm:pt>
    <dgm:pt modelId="{01C50D31-BB1A-45A8-B6B2-1206FD87ACE4}" type="pres">
      <dgm:prSet presAssocID="{8F8D7F3E-30AD-43F6-AE02-524A26C70EB5}" presName="node" presStyleLbl="revTx" presStyleIdx="2" presStyleCnt="5">
        <dgm:presLayoutVars>
          <dgm:bulletEnabled val="1"/>
        </dgm:presLayoutVars>
      </dgm:prSet>
      <dgm:spPr/>
    </dgm:pt>
    <dgm:pt modelId="{3E346B6A-4594-4B3A-BCB0-90857B7D840A}" type="pres">
      <dgm:prSet presAssocID="{AE8C6459-97B2-4A2D-A064-8715F28454B3}" presName="sibTrans" presStyleLbl="node1" presStyleIdx="2" presStyleCnt="5"/>
      <dgm:spPr/>
    </dgm:pt>
    <dgm:pt modelId="{3F0C18DA-36F1-4609-839E-6E852050633A}" type="pres">
      <dgm:prSet presAssocID="{DDFDBC21-0C1E-4129-8D75-2F61887F5464}" presName="dummy" presStyleCnt="0"/>
      <dgm:spPr/>
    </dgm:pt>
    <dgm:pt modelId="{F024CAA6-738C-47E8-8D70-32B0488BB81D}" type="pres">
      <dgm:prSet presAssocID="{DDFDBC21-0C1E-4129-8D75-2F61887F5464}" presName="node" presStyleLbl="revTx" presStyleIdx="3" presStyleCnt="5">
        <dgm:presLayoutVars>
          <dgm:bulletEnabled val="1"/>
        </dgm:presLayoutVars>
      </dgm:prSet>
      <dgm:spPr/>
    </dgm:pt>
    <dgm:pt modelId="{1D381D56-FC69-4FF1-B975-62DCC43B483C}" type="pres">
      <dgm:prSet presAssocID="{7D0188E8-6255-4430-8E89-0CA5A5E7355B}" presName="sibTrans" presStyleLbl="node1" presStyleIdx="3" presStyleCnt="5"/>
      <dgm:spPr/>
    </dgm:pt>
    <dgm:pt modelId="{5F88F79B-BDC0-4DAE-B3E4-CE1C6A7416B9}" type="pres">
      <dgm:prSet presAssocID="{CA21024C-5414-455F-9BD2-C2012979E00F}" presName="dummy" presStyleCnt="0"/>
      <dgm:spPr/>
    </dgm:pt>
    <dgm:pt modelId="{67DB1EAC-3645-4E2E-A1A2-38D79172E1BC}" type="pres">
      <dgm:prSet presAssocID="{CA21024C-5414-455F-9BD2-C2012979E00F}" presName="node" presStyleLbl="revTx" presStyleIdx="4" presStyleCnt="5">
        <dgm:presLayoutVars>
          <dgm:bulletEnabled val="1"/>
        </dgm:presLayoutVars>
      </dgm:prSet>
      <dgm:spPr/>
    </dgm:pt>
    <dgm:pt modelId="{E45F9C5E-9F8E-4339-B538-FD1C2E5B99AB}" type="pres">
      <dgm:prSet presAssocID="{A919EF6D-25B1-4A9A-87D6-8AA9B23660EA}" presName="sibTrans" presStyleLbl="node1" presStyleIdx="4" presStyleCnt="5"/>
      <dgm:spPr/>
    </dgm:pt>
  </dgm:ptLst>
  <dgm:cxnLst>
    <dgm:cxn modelId="{EC919E06-92D9-4356-B197-ED56587571D1}" srcId="{8923DD1D-0BFD-4A34-9E39-0A6FB79AFF5D}" destId="{DDFDBC21-0C1E-4129-8D75-2F61887F5464}" srcOrd="3" destOrd="0" parTransId="{BB67D147-BC3A-4B9A-8536-1131CB12B5B1}" sibTransId="{7D0188E8-6255-4430-8E89-0CA5A5E7355B}"/>
    <dgm:cxn modelId="{38FCAC10-8634-4E0F-B6CD-222B7BB50517}" type="presOf" srcId="{F4F3F427-2D17-4B94-9C81-55AE61B3F4DF}" destId="{EC3DFC0D-3552-4984-A5D1-B2B4A82B738A}" srcOrd="0" destOrd="0" presId="urn:microsoft.com/office/officeart/2005/8/layout/cycle1"/>
    <dgm:cxn modelId="{C236C928-66DF-4899-A891-5A8F2789AC0C}" type="presOf" srcId="{4DA20678-28E3-43B5-BE3E-9AFAE82F60B4}" destId="{4533DB94-FC63-48AE-9239-859364ADC226}" srcOrd="0" destOrd="0" presId="urn:microsoft.com/office/officeart/2005/8/layout/cycle1"/>
    <dgm:cxn modelId="{3FA1712D-E315-4E48-A775-87BDEAE1B56C}" type="presOf" srcId="{8923DD1D-0BFD-4A34-9E39-0A6FB79AFF5D}" destId="{52EDFD41-0B80-480C-A251-D8E1DF0AFE31}" srcOrd="0" destOrd="0" presId="urn:microsoft.com/office/officeart/2005/8/layout/cycle1"/>
    <dgm:cxn modelId="{4F1D0143-FCE7-42A9-A4BD-081D63A86703}" srcId="{8923DD1D-0BFD-4A34-9E39-0A6FB79AFF5D}" destId="{4DA20678-28E3-43B5-BE3E-9AFAE82F60B4}" srcOrd="1" destOrd="0" parTransId="{E4014D29-B0E6-4EDD-98F1-0374A3B40CDA}" sibTransId="{58616975-EAC4-4E0D-8CE4-FF2C6DD0F0E2}"/>
    <dgm:cxn modelId="{47DA3D4F-0890-466F-9151-B29DFD1F646D}" type="presOf" srcId="{8F8D7F3E-30AD-43F6-AE02-524A26C70EB5}" destId="{01C50D31-BB1A-45A8-B6B2-1206FD87ACE4}" srcOrd="0" destOrd="0" presId="urn:microsoft.com/office/officeart/2005/8/layout/cycle1"/>
    <dgm:cxn modelId="{1E1F754F-4844-4998-91E7-4D3C76763B79}" type="presOf" srcId="{7D0188E8-6255-4430-8E89-0CA5A5E7355B}" destId="{1D381D56-FC69-4FF1-B975-62DCC43B483C}" srcOrd="0" destOrd="0" presId="urn:microsoft.com/office/officeart/2005/8/layout/cycle1"/>
    <dgm:cxn modelId="{C3344452-6062-417E-852A-BD5691D94215}" srcId="{8923DD1D-0BFD-4A34-9E39-0A6FB79AFF5D}" destId="{F4F3F427-2D17-4B94-9C81-55AE61B3F4DF}" srcOrd="0" destOrd="0" parTransId="{9E4AB4DF-9AE5-4D17-90F0-2ACC3122FD03}" sibTransId="{F39E0638-EEAE-45B8-B24D-AC7FD8D308AA}"/>
    <dgm:cxn modelId="{D34D3684-08CD-4D24-B78C-5504FCE64D7C}" type="presOf" srcId="{DDFDBC21-0C1E-4129-8D75-2F61887F5464}" destId="{F024CAA6-738C-47E8-8D70-32B0488BB81D}" srcOrd="0" destOrd="0" presId="urn:microsoft.com/office/officeart/2005/8/layout/cycle1"/>
    <dgm:cxn modelId="{D9F7219D-76C1-43A9-A738-9EB5E4413C07}" srcId="{8923DD1D-0BFD-4A34-9E39-0A6FB79AFF5D}" destId="{CA21024C-5414-455F-9BD2-C2012979E00F}" srcOrd="4" destOrd="0" parTransId="{3C24192E-A075-41E0-92FD-E4823D0BE052}" sibTransId="{A919EF6D-25B1-4A9A-87D6-8AA9B23660EA}"/>
    <dgm:cxn modelId="{F0ECEFA9-46A4-4AF3-90C5-7F9BF18CA318}" type="presOf" srcId="{F39E0638-EEAE-45B8-B24D-AC7FD8D308AA}" destId="{8AA08A88-C2E0-4272-8A4B-6DAD1B89BAB2}" srcOrd="0" destOrd="0" presId="urn:microsoft.com/office/officeart/2005/8/layout/cycle1"/>
    <dgm:cxn modelId="{AA2FB5AC-2F0E-4D6E-96B7-F3ED0D90CAAC}" type="presOf" srcId="{AE8C6459-97B2-4A2D-A064-8715F28454B3}" destId="{3E346B6A-4594-4B3A-BCB0-90857B7D840A}" srcOrd="0" destOrd="0" presId="urn:microsoft.com/office/officeart/2005/8/layout/cycle1"/>
    <dgm:cxn modelId="{098138C0-A2CE-4249-B545-FECB224719A2}" srcId="{8923DD1D-0BFD-4A34-9E39-0A6FB79AFF5D}" destId="{8F8D7F3E-30AD-43F6-AE02-524A26C70EB5}" srcOrd="2" destOrd="0" parTransId="{75F37F73-A21B-4D4C-AC70-082B7911BB75}" sibTransId="{AE8C6459-97B2-4A2D-A064-8715F28454B3}"/>
    <dgm:cxn modelId="{FCFCF8D2-E775-4198-A1C4-8C21A4EDC23A}" type="presOf" srcId="{58616975-EAC4-4E0D-8CE4-FF2C6DD0F0E2}" destId="{7813A0B0-E20F-4931-AD74-3E3AEF1C48FC}" srcOrd="0" destOrd="0" presId="urn:microsoft.com/office/officeart/2005/8/layout/cycle1"/>
    <dgm:cxn modelId="{9F36A2D4-5B27-4B77-9DC0-E0E6D4E98E6C}" type="presOf" srcId="{CA21024C-5414-455F-9BD2-C2012979E00F}" destId="{67DB1EAC-3645-4E2E-A1A2-38D79172E1BC}" srcOrd="0" destOrd="0" presId="urn:microsoft.com/office/officeart/2005/8/layout/cycle1"/>
    <dgm:cxn modelId="{B4DF5DFD-9654-4EF1-8531-A6892B6164F1}" type="presOf" srcId="{A919EF6D-25B1-4A9A-87D6-8AA9B23660EA}" destId="{E45F9C5E-9F8E-4339-B538-FD1C2E5B99AB}" srcOrd="0" destOrd="0" presId="urn:microsoft.com/office/officeart/2005/8/layout/cycle1"/>
    <dgm:cxn modelId="{90930180-4CA3-4B84-A8DB-B7AEB0A7AF5E}" type="presParOf" srcId="{52EDFD41-0B80-480C-A251-D8E1DF0AFE31}" destId="{F1E964BD-BDCC-4AB6-B901-BDC0428D78D3}" srcOrd="0" destOrd="0" presId="urn:microsoft.com/office/officeart/2005/8/layout/cycle1"/>
    <dgm:cxn modelId="{C54E9B29-DD0E-4E77-8D17-5A8C53A542A3}" type="presParOf" srcId="{52EDFD41-0B80-480C-A251-D8E1DF0AFE31}" destId="{EC3DFC0D-3552-4984-A5D1-B2B4A82B738A}" srcOrd="1" destOrd="0" presId="urn:microsoft.com/office/officeart/2005/8/layout/cycle1"/>
    <dgm:cxn modelId="{0DFD8347-4579-40F6-8DAF-C64E8B99C330}" type="presParOf" srcId="{52EDFD41-0B80-480C-A251-D8E1DF0AFE31}" destId="{8AA08A88-C2E0-4272-8A4B-6DAD1B89BAB2}" srcOrd="2" destOrd="0" presId="urn:microsoft.com/office/officeart/2005/8/layout/cycle1"/>
    <dgm:cxn modelId="{3A2B2F83-B2F6-40A9-B818-38CEBBBBF9C6}" type="presParOf" srcId="{52EDFD41-0B80-480C-A251-D8E1DF0AFE31}" destId="{F9FA3AB4-3610-4BDB-89DB-B4E9202DB5B3}" srcOrd="3" destOrd="0" presId="urn:microsoft.com/office/officeart/2005/8/layout/cycle1"/>
    <dgm:cxn modelId="{837A0D37-9289-46C7-A20E-F64358683F80}" type="presParOf" srcId="{52EDFD41-0B80-480C-A251-D8E1DF0AFE31}" destId="{4533DB94-FC63-48AE-9239-859364ADC226}" srcOrd="4" destOrd="0" presId="urn:microsoft.com/office/officeart/2005/8/layout/cycle1"/>
    <dgm:cxn modelId="{0EFC2776-F1C0-4FEF-B5BD-461C1E141606}" type="presParOf" srcId="{52EDFD41-0B80-480C-A251-D8E1DF0AFE31}" destId="{7813A0B0-E20F-4931-AD74-3E3AEF1C48FC}" srcOrd="5" destOrd="0" presId="urn:microsoft.com/office/officeart/2005/8/layout/cycle1"/>
    <dgm:cxn modelId="{922C4367-614F-4EEB-94CC-8064ACC45FA6}" type="presParOf" srcId="{52EDFD41-0B80-480C-A251-D8E1DF0AFE31}" destId="{2C236D48-DBFB-4C7C-BE15-F5E94806CBE8}" srcOrd="6" destOrd="0" presId="urn:microsoft.com/office/officeart/2005/8/layout/cycle1"/>
    <dgm:cxn modelId="{99236F24-63D7-412B-8ECF-38543C7C70B4}" type="presParOf" srcId="{52EDFD41-0B80-480C-A251-D8E1DF0AFE31}" destId="{01C50D31-BB1A-45A8-B6B2-1206FD87ACE4}" srcOrd="7" destOrd="0" presId="urn:microsoft.com/office/officeart/2005/8/layout/cycle1"/>
    <dgm:cxn modelId="{B1AEB1DA-39B2-4793-8427-4C2B55CE2FAA}" type="presParOf" srcId="{52EDFD41-0B80-480C-A251-D8E1DF0AFE31}" destId="{3E346B6A-4594-4B3A-BCB0-90857B7D840A}" srcOrd="8" destOrd="0" presId="urn:microsoft.com/office/officeart/2005/8/layout/cycle1"/>
    <dgm:cxn modelId="{9B3F68F2-F4E2-4C83-9366-35A1F321B632}" type="presParOf" srcId="{52EDFD41-0B80-480C-A251-D8E1DF0AFE31}" destId="{3F0C18DA-36F1-4609-839E-6E852050633A}" srcOrd="9" destOrd="0" presId="urn:microsoft.com/office/officeart/2005/8/layout/cycle1"/>
    <dgm:cxn modelId="{71A80E8C-DD52-46DA-BA0E-FEB518017DD7}" type="presParOf" srcId="{52EDFD41-0B80-480C-A251-D8E1DF0AFE31}" destId="{F024CAA6-738C-47E8-8D70-32B0488BB81D}" srcOrd="10" destOrd="0" presId="urn:microsoft.com/office/officeart/2005/8/layout/cycle1"/>
    <dgm:cxn modelId="{8D6009E4-E554-45F2-87E8-33F6ACF47B2E}" type="presParOf" srcId="{52EDFD41-0B80-480C-A251-D8E1DF0AFE31}" destId="{1D381D56-FC69-4FF1-B975-62DCC43B483C}" srcOrd="11" destOrd="0" presId="urn:microsoft.com/office/officeart/2005/8/layout/cycle1"/>
    <dgm:cxn modelId="{1AFE0BB1-018C-4259-B97F-CECA6BA143E1}" type="presParOf" srcId="{52EDFD41-0B80-480C-A251-D8E1DF0AFE31}" destId="{5F88F79B-BDC0-4DAE-B3E4-CE1C6A7416B9}" srcOrd="12" destOrd="0" presId="urn:microsoft.com/office/officeart/2005/8/layout/cycle1"/>
    <dgm:cxn modelId="{CC29D70A-F8CE-4D5C-AFAB-3B2F44551BE6}" type="presParOf" srcId="{52EDFD41-0B80-480C-A251-D8E1DF0AFE31}" destId="{67DB1EAC-3645-4E2E-A1A2-38D79172E1BC}" srcOrd="13" destOrd="0" presId="urn:microsoft.com/office/officeart/2005/8/layout/cycle1"/>
    <dgm:cxn modelId="{B4B859A5-9726-42A1-97DB-DDD1EC28D1FB}" type="presParOf" srcId="{52EDFD41-0B80-480C-A251-D8E1DF0AFE31}" destId="{E45F9C5E-9F8E-4339-B538-FD1C2E5B99AB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BAAEB4-44FA-4105-85FA-2751AF6CA368}">
      <dsp:nvSpPr>
        <dsp:cNvPr id="0" name=""/>
        <dsp:cNvSpPr/>
      </dsp:nvSpPr>
      <dsp:spPr>
        <a:xfrm>
          <a:off x="4656448" y="2958909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</dsp:txBody>
      <dsp:txXfrm>
        <a:off x="5331904" y="3337603"/>
        <a:ext cx="1443518" cy="983147"/>
      </dsp:txXfrm>
    </dsp:sp>
    <dsp:sp modelId="{A7D37270-3F2B-424D-8523-383BFEFC4DBB}">
      <dsp:nvSpPr>
        <dsp:cNvPr id="0" name=""/>
        <dsp:cNvSpPr/>
      </dsp:nvSpPr>
      <dsp:spPr>
        <a:xfrm>
          <a:off x="1149270" y="2958909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</dsp:txBody>
      <dsp:txXfrm>
        <a:off x="1179857" y="3337603"/>
        <a:ext cx="1443518" cy="983147"/>
      </dsp:txXfrm>
    </dsp:sp>
    <dsp:sp modelId="{7BC517A9-93B8-489C-91E0-8A1AF691D943}">
      <dsp:nvSpPr>
        <dsp:cNvPr id="0" name=""/>
        <dsp:cNvSpPr/>
      </dsp:nvSpPr>
      <dsp:spPr>
        <a:xfrm>
          <a:off x="4656448" y="0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xxxxx</a:t>
          </a:r>
          <a:endParaRPr lang="fr-FR" sz="1300" kern="1200" dirty="0"/>
        </a:p>
      </dsp:txBody>
      <dsp:txXfrm>
        <a:off x="5331904" y="30587"/>
        <a:ext cx="1443518" cy="983147"/>
      </dsp:txXfrm>
    </dsp:sp>
    <dsp:sp modelId="{E774353F-8451-4C66-AE3F-4DD804A23215}">
      <dsp:nvSpPr>
        <dsp:cNvPr id="0" name=""/>
        <dsp:cNvSpPr/>
      </dsp:nvSpPr>
      <dsp:spPr>
        <a:xfrm>
          <a:off x="1149270" y="0"/>
          <a:ext cx="2149560" cy="13924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 err="1"/>
            <a:t>xxxxxx</a:t>
          </a:r>
          <a:endParaRPr lang="fr-FR" sz="1300" kern="1200" dirty="0"/>
        </a:p>
      </dsp:txBody>
      <dsp:txXfrm>
        <a:off x="1179857" y="30587"/>
        <a:ext cx="1443518" cy="983147"/>
      </dsp:txXfrm>
    </dsp:sp>
    <dsp:sp modelId="{A6F8AA97-0768-4094-8903-D7EA80975565}">
      <dsp:nvSpPr>
        <dsp:cNvPr id="0" name=""/>
        <dsp:cNvSpPr/>
      </dsp:nvSpPr>
      <dsp:spPr>
        <a:xfrm>
          <a:off x="2049997" y="248026"/>
          <a:ext cx="1884129" cy="188412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S</a:t>
          </a:r>
          <a:endParaRPr lang="fr-FR" sz="4700" kern="1200" dirty="0"/>
        </a:p>
      </dsp:txBody>
      <dsp:txXfrm>
        <a:off x="2601846" y="799875"/>
        <a:ext cx="1332280" cy="1332280"/>
      </dsp:txXfrm>
    </dsp:sp>
    <dsp:sp modelId="{C12B256F-EC75-447A-9D55-A204B5C42EBD}">
      <dsp:nvSpPr>
        <dsp:cNvPr id="0" name=""/>
        <dsp:cNvSpPr/>
      </dsp:nvSpPr>
      <dsp:spPr>
        <a:xfrm rot="5400000">
          <a:off x="4021153" y="248026"/>
          <a:ext cx="1884129" cy="188412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W</a:t>
          </a:r>
          <a:endParaRPr lang="fr-FR" sz="4700" kern="1200" dirty="0"/>
        </a:p>
      </dsp:txBody>
      <dsp:txXfrm rot="-5400000">
        <a:off x="4021153" y="799875"/>
        <a:ext cx="1332280" cy="1332280"/>
      </dsp:txXfrm>
    </dsp:sp>
    <dsp:sp modelId="{6DC92CC9-9830-404C-9F98-CCA3727D2D28}">
      <dsp:nvSpPr>
        <dsp:cNvPr id="0" name=""/>
        <dsp:cNvSpPr/>
      </dsp:nvSpPr>
      <dsp:spPr>
        <a:xfrm rot="10800000">
          <a:off x="4021153" y="2219182"/>
          <a:ext cx="1884129" cy="188412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T</a:t>
          </a:r>
          <a:endParaRPr lang="fr-FR" sz="4700" kern="1200" dirty="0"/>
        </a:p>
      </dsp:txBody>
      <dsp:txXfrm rot="10800000">
        <a:off x="4021153" y="2219182"/>
        <a:ext cx="1332280" cy="1332280"/>
      </dsp:txXfrm>
    </dsp:sp>
    <dsp:sp modelId="{45490522-33F5-4728-942A-5ED9C17A9F79}">
      <dsp:nvSpPr>
        <dsp:cNvPr id="0" name=""/>
        <dsp:cNvSpPr/>
      </dsp:nvSpPr>
      <dsp:spPr>
        <a:xfrm rot="16200000">
          <a:off x="2049997" y="2219182"/>
          <a:ext cx="1884129" cy="1884129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O</a:t>
          </a:r>
          <a:endParaRPr lang="fr-FR" sz="4700" kern="1200" dirty="0"/>
        </a:p>
      </dsp:txBody>
      <dsp:txXfrm rot="5400000">
        <a:off x="2601846" y="2219182"/>
        <a:ext cx="1332280" cy="1332280"/>
      </dsp:txXfrm>
    </dsp:sp>
    <dsp:sp modelId="{8CFF5357-52B1-42FD-AC6B-561DBAF318F6}">
      <dsp:nvSpPr>
        <dsp:cNvPr id="0" name=""/>
        <dsp:cNvSpPr/>
      </dsp:nvSpPr>
      <dsp:spPr>
        <a:xfrm>
          <a:off x="3652377" y="1784048"/>
          <a:ext cx="650525" cy="565673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5C0E8E1-775E-47A3-B1B8-4AA05F0648AE}">
      <dsp:nvSpPr>
        <dsp:cNvPr id="0" name=""/>
        <dsp:cNvSpPr/>
      </dsp:nvSpPr>
      <dsp:spPr>
        <a:xfrm rot="10800000">
          <a:off x="3652377" y="2001615"/>
          <a:ext cx="650525" cy="565673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CF9C9-E289-42D1-8F2A-5F8A88128878}">
      <dsp:nvSpPr>
        <dsp:cNvPr id="0" name=""/>
        <dsp:cNvSpPr/>
      </dsp:nvSpPr>
      <dsp:spPr>
        <a:xfrm>
          <a:off x="855582" y="600"/>
          <a:ext cx="3234645" cy="1940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Achats Critiques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</dsp:txBody>
      <dsp:txXfrm>
        <a:off x="855582" y="600"/>
        <a:ext cx="3234645" cy="1940787"/>
      </dsp:txXfrm>
    </dsp:sp>
    <dsp:sp modelId="{E60DCA5F-CC31-4547-B6CB-94840BAB92E5}">
      <dsp:nvSpPr>
        <dsp:cNvPr id="0" name=""/>
        <dsp:cNvSpPr/>
      </dsp:nvSpPr>
      <dsp:spPr>
        <a:xfrm>
          <a:off x="4413692" y="600"/>
          <a:ext cx="3234645" cy="1940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Achats </a:t>
          </a:r>
          <a:r>
            <a:rPr lang="fr-FR" sz="1600" kern="1200" noProof="0" dirty="0"/>
            <a:t>Stratégiques</a:t>
          </a:r>
          <a:endParaRPr lang="en-U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 </a:t>
          </a:r>
          <a:endParaRPr lang="fr-FR" sz="1600" kern="1200" dirty="0"/>
        </a:p>
      </dsp:txBody>
      <dsp:txXfrm>
        <a:off x="4413692" y="600"/>
        <a:ext cx="3234645" cy="1940787"/>
      </dsp:txXfrm>
    </dsp:sp>
    <dsp:sp modelId="{1B064609-BD4B-44B4-8BED-146637BBB714}">
      <dsp:nvSpPr>
        <dsp:cNvPr id="0" name=""/>
        <dsp:cNvSpPr/>
      </dsp:nvSpPr>
      <dsp:spPr>
        <a:xfrm>
          <a:off x="855582" y="2264852"/>
          <a:ext cx="3234645" cy="1940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Achats Simples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	</a:t>
          </a:r>
          <a:endParaRPr lang="fr-FR" sz="1600" kern="1200" dirty="0"/>
        </a:p>
      </dsp:txBody>
      <dsp:txXfrm>
        <a:off x="855582" y="2264852"/>
        <a:ext cx="3234645" cy="1940787"/>
      </dsp:txXfrm>
    </dsp:sp>
    <dsp:sp modelId="{850CB351-BF85-4865-A409-3134FCEC96EF}">
      <dsp:nvSpPr>
        <dsp:cNvPr id="0" name=""/>
        <dsp:cNvSpPr/>
      </dsp:nvSpPr>
      <dsp:spPr>
        <a:xfrm>
          <a:off x="4413692" y="2264852"/>
          <a:ext cx="3234645" cy="19407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Achats leviers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- XXXXX</a:t>
          </a:r>
          <a:endParaRPr lang="fr-FR" sz="1600" kern="1200" dirty="0"/>
        </a:p>
      </dsp:txBody>
      <dsp:txXfrm>
        <a:off x="4413692" y="2264852"/>
        <a:ext cx="3234645" cy="19407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3DFC0D-3552-4984-A5D1-B2B4A82B738A}">
      <dsp:nvSpPr>
        <dsp:cNvPr id="0" name=""/>
        <dsp:cNvSpPr/>
      </dsp:nvSpPr>
      <dsp:spPr>
        <a:xfrm>
          <a:off x="2103559" y="195626"/>
          <a:ext cx="820249" cy="820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i="0" kern="1200" dirty="0"/>
            <a:t>2 - Menace des nouveaux entrants</a:t>
          </a:r>
          <a:endParaRPr lang="fr-FR" sz="1100" kern="1200" dirty="0"/>
        </a:p>
      </dsp:txBody>
      <dsp:txXfrm>
        <a:off x="2103559" y="195626"/>
        <a:ext cx="820249" cy="820249"/>
      </dsp:txXfrm>
    </dsp:sp>
    <dsp:sp modelId="{8AA08A88-C2E0-4272-8A4B-6DAD1B89BAB2}">
      <dsp:nvSpPr>
        <dsp:cNvPr id="0" name=""/>
        <dsp:cNvSpPr/>
      </dsp:nvSpPr>
      <dsp:spPr>
        <a:xfrm>
          <a:off x="171204" y="171556"/>
          <a:ext cx="3078918" cy="3078918"/>
        </a:xfrm>
        <a:prstGeom prst="circularArrow">
          <a:avLst>
            <a:gd name="adj1" fmla="val 5195"/>
            <a:gd name="adj2" fmla="val 335535"/>
            <a:gd name="adj3" fmla="val 21294783"/>
            <a:gd name="adj4" fmla="val 19764888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3DB94-FC63-48AE-9239-859364ADC226}">
      <dsp:nvSpPr>
        <dsp:cNvPr id="0" name=""/>
        <dsp:cNvSpPr/>
      </dsp:nvSpPr>
      <dsp:spPr>
        <a:xfrm>
          <a:off x="2599854" y="1723064"/>
          <a:ext cx="820249" cy="820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i="0" kern="1200" dirty="0"/>
            <a:t>3 - Pouvoir de négociation des clients</a:t>
          </a:r>
          <a:endParaRPr lang="fr-FR" sz="1100" kern="1200" dirty="0"/>
        </a:p>
      </dsp:txBody>
      <dsp:txXfrm>
        <a:off x="2599854" y="1723064"/>
        <a:ext cx="820249" cy="820249"/>
      </dsp:txXfrm>
    </dsp:sp>
    <dsp:sp modelId="{7813A0B0-E20F-4931-AD74-3E3AEF1C48FC}">
      <dsp:nvSpPr>
        <dsp:cNvPr id="0" name=""/>
        <dsp:cNvSpPr/>
      </dsp:nvSpPr>
      <dsp:spPr>
        <a:xfrm>
          <a:off x="171204" y="171556"/>
          <a:ext cx="3078918" cy="3078918"/>
        </a:xfrm>
        <a:prstGeom prst="circularArrow">
          <a:avLst>
            <a:gd name="adj1" fmla="val 5195"/>
            <a:gd name="adj2" fmla="val 335535"/>
            <a:gd name="adj3" fmla="val 4016296"/>
            <a:gd name="adj4" fmla="val 2251966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C50D31-BB1A-45A8-B6B2-1206FD87ACE4}">
      <dsp:nvSpPr>
        <dsp:cNvPr id="0" name=""/>
        <dsp:cNvSpPr/>
      </dsp:nvSpPr>
      <dsp:spPr>
        <a:xfrm>
          <a:off x="1300538" y="2667072"/>
          <a:ext cx="820249" cy="820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i="0" kern="1200" dirty="0"/>
            <a:t>4 - Pouvoir de négociation des fournisseurs</a:t>
          </a:r>
          <a:endParaRPr lang="fr-FR" sz="1100" kern="1200" dirty="0"/>
        </a:p>
      </dsp:txBody>
      <dsp:txXfrm>
        <a:off x="1300538" y="2667072"/>
        <a:ext cx="820249" cy="820249"/>
      </dsp:txXfrm>
    </dsp:sp>
    <dsp:sp modelId="{3E346B6A-4594-4B3A-BCB0-90857B7D840A}">
      <dsp:nvSpPr>
        <dsp:cNvPr id="0" name=""/>
        <dsp:cNvSpPr/>
      </dsp:nvSpPr>
      <dsp:spPr>
        <a:xfrm>
          <a:off x="171204" y="171556"/>
          <a:ext cx="3078918" cy="3078918"/>
        </a:xfrm>
        <a:prstGeom prst="circularArrow">
          <a:avLst>
            <a:gd name="adj1" fmla="val 5195"/>
            <a:gd name="adj2" fmla="val 335535"/>
            <a:gd name="adj3" fmla="val 8212500"/>
            <a:gd name="adj4" fmla="val 6448170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4CAA6-738C-47E8-8D70-32B0488BB81D}">
      <dsp:nvSpPr>
        <dsp:cNvPr id="0" name=""/>
        <dsp:cNvSpPr/>
      </dsp:nvSpPr>
      <dsp:spPr>
        <a:xfrm>
          <a:off x="1222" y="1723064"/>
          <a:ext cx="820249" cy="820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i="0" kern="1200" dirty="0"/>
            <a:t>5 - Menace des produits ou services de substitution</a:t>
          </a:r>
          <a:endParaRPr lang="fr-FR" sz="1100" kern="1200" dirty="0"/>
        </a:p>
      </dsp:txBody>
      <dsp:txXfrm>
        <a:off x="1222" y="1723064"/>
        <a:ext cx="820249" cy="820249"/>
      </dsp:txXfrm>
    </dsp:sp>
    <dsp:sp modelId="{1D381D56-FC69-4FF1-B975-62DCC43B483C}">
      <dsp:nvSpPr>
        <dsp:cNvPr id="0" name=""/>
        <dsp:cNvSpPr/>
      </dsp:nvSpPr>
      <dsp:spPr>
        <a:xfrm>
          <a:off x="171204" y="171556"/>
          <a:ext cx="3078918" cy="3078918"/>
        </a:xfrm>
        <a:prstGeom prst="circularArrow">
          <a:avLst>
            <a:gd name="adj1" fmla="val 5195"/>
            <a:gd name="adj2" fmla="val 335535"/>
            <a:gd name="adj3" fmla="val 12299577"/>
            <a:gd name="adj4" fmla="val 10769682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B1EAC-3645-4E2E-A1A2-38D79172E1BC}">
      <dsp:nvSpPr>
        <dsp:cNvPr id="0" name=""/>
        <dsp:cNvSpPr/>
      </dsp:nvSpPr>
      <dsp:spPr>
        <a:xfrm>
          <a:off x="497517" y="195626"/>
          <a:ext cx="820249" cy="8202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0" i="0" kern="1200" dirty="0"/>
            <a:t>1 - Intensité de la concurrence</a:t>
          </a:r>
          <a:endParaRPr lang="fr-FR" sz="1100" kern="1200" dirty="0"/>
        </a:p>
      </dsp:txBody>
      <dsp:txXfrm>
        <a:off x="497517" y="195626"/>
        <a:ext cx="820249" cy="820249"/>
      </dsp:txXfrm>
    </dsp:sp>
    <dsp:sp modelId="{E45F9C5E-9F8E-4339-B538-FD1C2E5B99AB}">
      <dsp:nvSpPr>
        <dsp:cNvPr id="0" name=""/>
        <dsp:cNvSpPr/>
      </dsp:nvSpPr>
      <dsp:spPr>
        <a:xfrm>
          <a:off x="171204" y="171556"/>
          <a:ext cx="3078918" cy="3078918"/>
        </a:xfrm>
        <a:prstGeom prst="circularArrow">
          <a:avLst>
            <a:gd name="adj1" fmla="val 5195"/>
            <a:gd name="adj2" fmla="val 335535"/>
            <a:gd name="adj3" fmla="val 16867279"/>
            <a:gd name="adj4" fmla="val 15197186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52224-114E-5CD8-3CC4-10E44B7E7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EA19247-D198-7443-2C0D-7ADCDBDC2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B99002-E379-AE37-3494-2CD20607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4D4CDD-7AA7-C3CB-6E6C-46EFC1A9D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9FFD53-EBF9-C866-E6AD-53C3A55C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9877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5779CA-5059-4741-B4AF-82879D748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0AE4F8-1379-5DA2-E6D3-008DA09AE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BFDC08-B42D-587B-149B-2DE139A78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F27E6D-2012-2A77-2AA6-99C2616B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B29637-E9A4-72F2-687D-57823D6FB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35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B30096-41B9-A8BB-AEC8-A82CE1626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8FF06D1-67CE-0F7F-91FD-2E92D90D4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8CC05F-FC39-FA83-E443-4F08E134D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115001-E36F-EE60-B649-9F0BB2DD9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6708E1-90F6-E7A4-A1A1-EEB95BE6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1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A1EEB3-947F-5F7B-9C59-C63C4AD85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B3EAB7-ACAD-091A-F1FD-5D0A2EF10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1A0C2A-5463-6F4F-5EAF-EF1FBF252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881845-99F9-B681-5F5B-F1F0B085F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28D8C8-B8FC-380F-BB07-E26D662AF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96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9D50D8-E7B8-CE38-E568-5441C22F1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11FB0C-6DA8-741C-D374-940412CFD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B2B61B-A1F8-A7F0-E6F7-FEFB25948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3880F-9DAA-F797-28C9-A1A85252B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FB3F3D-8B5D-5083-46D2-586F3443A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4036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EF613-6D78-854F-96A8-B21E5449E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09727C-5509-8BF9-F4E9-98A74E1FC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F32688-CBB8-73F2-CAAE-D9746CB8A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84371E-A93F-458F-3CFC-AF75A946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4F5AD7-3F8C-658B-2F9B-EC17E6F5A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523DFE9-0CA1-B16C-709F-EB82793D9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35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9F5370-8220-5B99-3D69-A2A4393E9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5E6A50-DB6B-F48D-102B-0AD8BB0DE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C7E4F5-2512-9B6E-6771-0AE0D9B94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6CAAAA6-DF30-B773-97EB-8E39407A27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06D89F9-C5B4-B5E8-62E6-4D47600ABF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9D827E5-8183-F88D-8F52-BB89F0D69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27FEA39-D215-CE94-DA5B-FDCF4D514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EF39AC2-F760-C1BE-102F-F9ECFFA22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165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4E5128-CD55-4CEC-E014-294652692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0EDC3E-FC13-8F0B-1C15-C303CA668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26D4C7-312E-1EE9-EC14-B1F2E82EE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80BDF3-F88F-B194-E22D-D5C65656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21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BC63E1B-63FD-1DA8-5F0E-D855908B7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7C37004-746A-2C44-3283-1C3120DEB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E45B14-4619-9963-8E46-08A514D74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47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8D4164-40B1-06A0-3AA0-4396DA35C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E793A6-481B-D83B-6C58-75AB3AA98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0A73AE1-68A0-E648-3AA7-264E5FE3C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12FB8A-D3EE-070D-875D-AEA37242C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84CC4F-318B-7EC8-CA9D-5B4B46441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BDD99D-2526-EE24-42EA-7876F4F96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49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987978-21A8-02A9-C2B9-3F4B3AF4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649E308-4E87-8B86-C880-1751AB85A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916B548-EE51-306E-D421-229271D8E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39C6AF-A0B7-87C3-C840-F5C80ACE4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FD1B4C-8B41-B14A-F228-31CF062ED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BDF9EA-CCD4-5250-BE45-44B2F9394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514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CB13F3-1141-066C-F38B-2ACABBE37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79BD31-816E-09E2-45A7-EC6A4EE55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2A7AB5-421A-443B-D415-2D6B492CE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736B02-58D6-40B7-9259-E4ED13D1AFC2}" type="datetimeFigureOut">
              <a:rPr lang="fr-FR" smtClean="0"/>
              <a:t>18/09/2025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145D9E-7B56-729A-F2D0-A6E0B8664D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05CDE1-6CD0-97FE-2FAB-B56D74A48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C6FDC4-BB65-4AB2-BB53-BEC99F4CFE0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11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C19E31-1F14-06FE-6102-9AC0C8817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Présentation PowerPoint – Outils d’analyse achats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FBAA04-5A88-D4FD-09AB-58C4E9A82E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noProof="0" dirty="0"/>
              <a:t>Annexe</a:t>
            </a:r>
            <a:r>
              <a:rPr lang="en-US" dirty="0"/>
              <a:t> 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310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98E74-A10F-9A52-BE01-EE303E298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Swot à completer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CB88DCA-90A5-1511-1D7D-4F7661265C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1115053"/>
              </p:ext>
            </p:extLst>
          </p:nvPr>
        </p:nvGraphicFramePr>
        <p:xfrm>
          <a:off x="838200" y="1825625"/>
          <a:ext cx="795528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7958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A93889-AC0B-7C19-11F9-403700ED8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Matrice de Kraljic </a:t>
            </a:r>
            <a:r>
              <a:rPr lang="en-US" dirty="0"/>
              <a:t>à completer</a:t>
            </a:r>
            <a:endParaRPr lang="fr-FR" noProof="0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50E3910-9A10-60FE-57D8-6B1D68DF4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852563"/>
              </p:ext>
            </p:extLst>
          </p:nvPr>
        </p:nvGraphicFramePr>
        <p:xfrm>
          <a:off x="838200" y="1825625"/>
          <a:ext cx="8503920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5" name="Groupe 14">
            <a:extLst>
              <a:ext uri="{FF2B5EF4-FFF2-40B4-BE49-F238E27FC236}">
                <a16:creationId xmlns:a16="http://schemas.microsoft.com/office/drawing/2014/main" id="{A5C8B7C0-AEAF-B672-5D9F-5526B9D6F1DC}"/>
              </a:ext>
            </a:extLst>
          </p:cNvPr>
          <p:cNvGrpSpPr/>
          <p:nvPr/>
        </p:nvGrpSpPr>
        <p:grpSpPr>
          <a:xfrm>
            <a:off x="546613" y="1612030"/>
            <a:ext cx="7948458" cy="5027622"/>
            <a:chOff x="605607" y="1690688"/>
            <a:chExt cx="7948458" cy="5027622"/>
          </a:xfrm>
        </p:grpSpPr>
        <p:cxnSp>
          <p:nvCxnSpPr>
            <p:cNvPr id="16" name="Connecteur droit avec flèche 15">
              <a:extLst>
                <a:ext uri="{FF2B5EF4-FFF2-40B4-BE49-F238E27FC236}">
                  <a16:creationId xmlns:a16="http://schemas.microsoft.com/office/drawing/2014/main" id="{E1DD0C3D-E843-8459-DB0F-AA9AE0A770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81896" y="1690688"/>
              <a:ext cx="0" cy="468765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853C7A74-F612-3A9D-E47B-740B32FCC67F}"/>
                </a:ext>
              </a:extLst>
            </p:cNvPr>
            <p:cNvSpPr txBox="1"/>
            <p:nvPr/>
          </p:nvSpPr>
          <p:spPr>
            <a:xfrm>
              <a:off x="742663" y="1900654"/>
              <a:ext cx="5854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Fort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B6BB34A2-5D91-19F4-6363-EF8A34A2A875}"/>
                </a:ext>
              </a:extLst>
            </p:cNvPr>
            <p:cNvSpPr txBox="1"/>
            <p:nvPr/>
          </p:nvSpPr>
          <p:spPr>
            <a:xfrm>
              <a:off x="3613686" y="6348978"/>
              <a:ext cx="28416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Complexité des </a:t>
              </a:r>
              <a:r>
                <a:rPr lang="en-US" b="1" noProof="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marchés</a:t>
              </a:r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74930D9F-62F5-7818-D48A-3E01675736CC}"/>
                </a:ext>
              </a:extLst>
            </p:cNvPr>
            <p:cNvSpPr txBox="1"/>
            <p:nvPr/>
          </p:nvSpPr>
          <p:spPr>
            <a:xfrm>
              <a:off x="605607" y="6026076"/>
              <a:ext cx="8595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Faible</a:t>
              </a:r>
            </a:p>
          </p:txBody>
        </p:sp>
        <p:cxnSp>
          <p:nvCxnSpPr>
            <p:cNvPr id="20" name="Connecteur droit avec flèche 19">
              <a:extLst>
                <a:ext uri="{FF2B5EF4-FFF2-40B4-BE49-F238E27FC236}">
                  <a16:creationId xmlns:a16="http://schemas.microsoft.com/office/drawing/2014/main" id="{FCDE8D19-BDE3-A645-6419-4D89B87B634D}"/>
                </a:ext>
              </a:extLst>
            </p:cNvPr>
            <p:cNvCxnSpPr>
              <a:cxnSpLocks/>
            </p:cNvCxnSpPr>
            <p:nvPr/>
          </p:nvCxnSpPr>
          <p:spPr>
            <a:xfrm>
              <a:off x="1498655" y="6348978"/>
              <a:ext cx="705541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2DD074CE-4924-5FCE-10B5-5D1F8CBD5B45}"/>
              </a:ext>
            </a:extLst>
          </p:cNvPr>
          <p:cNvSpPr txBox="1"/>
          <p:nvPr/>
        </p:nvSpPr>
        <p:spPr>
          <a:xfrm>
            <a:off x="7984121" y="632411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5A3F8FF-CC56-1DB3-A35F-97AB916F148B}"/>
              </a:ext>
            </a:extLst>
          </p:cNvPr>
          <p:cNvSpPr txBox="1"/>
          <p:nvPr/>
        </p:nvSpPr>
        <p:spPr>
          <a:xfrm rot="16200000">
            <a:off x="-264374" y="3771189"/>
            <a:ext cx="2526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de l’ achat</a:t>
            </a:r>
          </a:p>
        </p:txBody>
      </p:sp>
    </p:spTree>
    <p:extLst>
      <p:ext uri="{BB962C8B-B14F-4D97-AF65-F5344CB8AC3E}">
        <p14:creationId xmlns:p14="http://schemas.microsoft.com/office/powerpoint/2010/main" val="2635807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778C70-921C-0247-8CA8-33306C71E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Matrice des 5 forces de Porter </a:t>
            </a:r>
            <a:r>
              <a:rPr lang="en-US" dirty="0"/>
              <a:t>à completer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9119144-D277-33C8-E4B6-CE7FD743C4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143502"/>
              </p:ext>
            </p:extLst>
          </p:nvPr>
        </p:nvGraphicFramePr>
        <p:xfrm>
          <a:off x="4143475" y="1612490"/>
          <a:ext cx="3421327" cy="3659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07263F87-6728-06DB-02D1-5AEA3CD31B61}"/>
              </a:ext>
            </a:extLst>
          </p:cNvPr>
          <p:cNvSpPr txBox="1"/>
          <p:nvPr/>
        </p:nvSpPr>
        <p:spPr>
          <a:xfrm>
            <a:off x="838200" y="1690688"/>
            <a:ext cx="31928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1 - Intensité de la concurrence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D5811FB-F269-7D13-2A82-BDF2ECA767BA}"/>
              </a:ext>
            </a:extLst>
          </p:cNvPr>
          <p:cNvSpPr txBox="1"/>
          <p:nvPr/>
        </p:nvSpPr>
        <p:spPr>
          <a:xfrm>
            <a:off x="7496141" y="1690688"/>
            <a:ext cx="35714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None/>
            </a:pPr>
            <a:r>
              <a:rPr lang="fr-FR" dirty="0"/>
              <a:t>2 - Menace des nouveaux entrants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56F7A5D-5282-1C46-DD2C-D2B68E07785E}"/>
              </a:ext>
            </a:extLst>
          </p:cNvPr>
          <p:cNvSpPr txBox="1"/>
          <p:nvPr/>
        </p:nvSpPr>
        <p:spPr>
          <a:xfrm>
            <a:off x="7564802" y="4306163"/>
            <a:ext cx="38576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None/>
            </a:pPr>
            <a:r>
              <a:rPr lang="fr-FR" dirty="0"/>
              <a:t>3 - Pouvoir de négociation des clients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EFE2B67-4172-E508-8654-F8AFCE43F4FE}"/>
              </a:ext>
            </a:extLst>
          </p:cNvPr>
          <p:cNvSpPr txBox="1"/>
          <p:nvPr/>
        </p:nvSpPr>
        <p:spPr>
          <a:xfrm>
            <a:off x="304934" y="3329156"/>
            <a:ext cx="36765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None/>
            </a:pPr>
            <a:r>
              <a:rPr lang="fr-FR" dirty="0"/>
              <a:t>4 - Pouvoir de négociation des fournisseurs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BAE47DD-0388-BF12-8BDF-4ACCE8E0AA6E}"/>
              </a:ext>
            </a:extLst>
          </p:cNvPr>
          <p:cNvSpPr txBox="1"/>
          <p:nvPr/>
        </p:nvSpPr>
        <p:spPr>
          <a:xfrm>
            <a:off x="486872" y="5210212"/>
            <a:ext cx="52834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None/>
            </a:pPr>
            <a:r>
              <a:rPr lang="fr-FR" dirty="0"/>
              <a:t>5 - Menace des produits ou services de substitution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  <a:p>
            <a:r>
              <a:rPr lang="fr-FR" dirty="0"/>
              <a:t>XXXX</a:t>
            </a:r>
          </a:p>
        </p:txBody>
      </p:sp>
    </p:spTree>
    <p:extLst>
      <p:ext uri="{BB962C8B-B14F-4D97-AF65-F5344CB8AC3E}">
        <p14:creationId xmlns:p14="http://schemas.microsoft.com/office/powerpoint/2010/main" val="41169422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172</Words>
  <Application>Microsoft Office PowerPoint</Application>
  <PresentationFormat>Grand écran</PresentationFormat>
  <Paragraphs>70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Thème Office</vt:lpstr>
      <vt:lpstr>Présentation PowerPoint – Outils d’analyse achats </vt:lpstr>
      <vt:lpstr>Swot à completer</vt:lpstr>
      <vt:lpstr>Matrice de Kraljic à completer</vt:lpstr>
      <vt:lpstr>Matrice des 5 forces de Porter à completer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LBD Solutions</dc:creator>
  <cp:lastModifiedBy>Linda Ben Mohamed</cp:lastModifiedBy>
  <cp:revision>1</cp:revision>
  <dcterms:created xsi:type="dcterms:W3CDTF">2025-08-13T20:26:07Z</dcterms:created>
  <dcterms:modified xsi:type="dcterms:W3CDTF">2025-09-18T20:17:37Z</dcterms:modified>
</cp:coreProperties>
</file>